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sldIdLst>
    <p:sldId id="312" r:id="rId6"/>
    <p:sldId id="268" r:id="rId7"/>
    <p:sldId id="260" r:id="rId8"/>
    <p:sldId id="261" r:id="rId9"/>
    <p:sldId id="273" r:id="rId10"/>
    <p:sldId id="274" r:id="rId11"/>
    <p:sldId id="276" r:id="rId12"/>
    <p:sldId id="275" r:id="rId13"/>
    <p:sldId id="321" r:id="rId14"/>
    <p:sldId id="296" r:id="rId15"/>
    <p:sldId id="291" r:id="rId16"/>
    <p:sldId id="292" r:id="rId17"/>
    <p:sldId id="293" r:id="rId18"/>
    <p:sldId id="290" r:id="rId19"/>
    <p:sldId id="297" r:id="rId20"/>
    <p:sldId id="298" r:id="rId21"/>
    <p:sldId id="305" r:id="rId22"/>
    <p:sldId id="294" r:id="rId23"/>
    <p:sldId id="277" r:id="rId24"/>
    <p:sldId id="319" r:id="rId25"/>
    <p:sldId id="279" r:id="rId26"/>
    <p:sldId id="280" r:id="rId27"/>
    <p:sldId id="281" r:id="rId28"/>
    <p:sldId id="282" r:id="rId29"/>
    <p:sldId id="320" r:id="rId30"/>
    <p:sldId id="283" r:id="rId31"/>
    <p:sldId id="284" r:id="rId32"/>
    <p:sldId id="285" r:id="rId33"/>
    <p:sldId id="286" r:id="rId34"/>
    <p:sldId id="314" r:id="rId35"/>
    <p:sldId id="299" r:id="rId36"/>
    <p:sldId id="317" r:id="rId37"/>
    <p:sldId id="302" r:id="rId38"/>
    <p:sldId id="304" r:id="rId39"/>
    <p:sldId id="315" r:id="rId40"/>
    <p:sldId id="300" r:id="rId41"/>
    <p:sldId id="313" r:id="rId42"/>
    <p:sldId id="307" r:id="rId43"/>
    <p:sldId id="306" r:id="rId44"/>
    <p:sldId id="316" r:id="rId45"/>
    <p:sldId id="310" r:id="rId46"/>
    <p:sldId id="309" r:id="rId47"/>
    <p:sldId id="318" r:id="rId48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3E2A24-7919-46C6-AACB-9106012D5991}" v="178" dt="2020-08-05T01:57:23.7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77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8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8" Type="http://schemas.openxmlformats.org/officeDocument/2006/relationships/slide" Target="slides/slide3.xml"/><Relationship Id="rId5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el Capuano Schimelmiltz" userId="53c0afd3-5a30-4e88-9216-229911d205a3" providerId="ADAL" clId="{943E2A24-7919-46C6-AACB-9106012D5991}"/>
    <pc:docChg chg="undo custSel mod addSld delSld modSld sldOrd">
      <pc:chgData name="Michel Capuano Schimelmiltz" userId="53c0afd3-5a30-4e88-9216-229911d205a3" providerId="ADAL" clId="{943E2A24-7919-46C6-AACB-9106012D5991}" dt="2020-08-05T01:57:23.752" v="1205"/>
      <pc:docMkLst>
        <pc:docMk/>
      </pc:docMkLst>
      <pc:sldChg chg="delSp modSp">
        <pc:chgData name="Michel Capuano Schimelmiltz" userId="53c0afd3-5a30-4e88-9216-229911d205a3" providerId="ADAL" clId="{943E2A24-7919-46C6-AACB-9106012D5991}" dt="2020-08-05T00:44:04.180" v="1184" actId="20577"/>
        <pc:sldMkLst>
          <pc:docMk/>
          <pc:sldMk cId="923722783" sldId="260"/>
        </pc:sldMkLst>
        <pc:spChg chg="mod">
          <ac:chgData name="Michel Capuano Schimelmiltz" userId="53c0afd3-5a30-4e88-9216-229911d205a3" providerId="ADAL" clId="{943E2A24-7919-46C6-AACB-9106012D5991}" dt="2020-08-05T00:44:04.180" v="1184" actId="20577"/>
          <ac:spMkLst>
            <pc:docMk/>
            <pc:sldMk cId="923722783" sldId="260"/>
            <ac:spMk id="5" creationId="{00000000-0000-0000-0000-000000000000}"/>
          </ac:spMkLst>
        </pc:spChg>
        <pc:spChg chg="del">
          <ac:chgData name="Michel Capuano Schimelmiltz" userId="53c0afd3-5a30-4e88-9216-229911d205a3" providerId="ADAL" clId="{943E2A24-7919-46C6-AACB-9106012D5991}" dt="2020-08-03T02:21:37.829" v="109" actId="478"/>
          <ac:spMkLst>
            <pc:docMk/>
            <pc:sldMk cId="923722783" sldId="260"/>
            <ac:spMk id="6" creationId="{00000000-0000-0000-0000-000000000000}"/>
          </ac:spMkLst>
        </pc:spChg>
      </pc:sldChg>
      <pc:sldChg chg="addSp delSp modSp mod setBg">
        <pc:chgData name="Michel Capuano Schimelmiltz" userId="53c0afd3-5a30-4e88-9216-229911d205a3" providerId="ADAL" clId="{943E2A24-7919-46C6-AACB-9106012D5991}" dt="2020-08-04T22:42:11.155" v="1100" actId="20577"/>
        <pc:sldMkLst>
          <pc:docMk/>
          <pc:sldMk cId="3183114364" sldId="277"/>
        </pc:sldMkLst>
        <pc:spChg chg="add del">
          <ac:chgData name="Michel Capuano Schimelmiltz" userId="53c0afd3-5a30-4e88-9216-229911d205a3" providerId="ADAL" clId="{943E2A24-7919-46C6-AACB-9106012D5991}" dt="2020-08-03T02:30:56.818" v="224" actId="26606"/>
          <ac:spMkLst>
            <pc:docMk/>
            <pc:sldMk cId="3183114364" sldId="277"/>
            <ac:spMk id="2" creationId="{2E44EC9C-6446-4850-8D2C-97539BAB7977}"/>
          </ac:spMkLst>
        </pc:spChg>
        <pc:spChg chg="add del mod">
          <ac:chgData name="Michel Capuano Schimelmiltz" userId="53c0afd3-5a30-4e88-9216-229911d205a3" providerId="ADAL" clId="{943E2A24-7919-46C6-AACB-9106012D5991}" dt="2020-08-04T01:36:47.280" v="911" actId="26606"/>
          <ac:spMkLst>
            <pc:docMk/>
            <pc:sldMk cId="3183114364" sldId="277"/>
            <ac:spMk id="3" creationId="{5C457F1A-1699-4AE5-8A27-9998D70C33BF}"/>
          </ac:spMkLst>
        </pc:spChg>
        <pc:spChg chg="add del">
          <ac:chgData name="Michel Capuano Schimelmiltz" userId="53c0afd3-5a30-4e88-9216-229911d205a3" providerId="ADAL" clId="{943E2A24-7919-46C6-AACB-9106012D5991}" dt="2020-08-03T02:30:56.818" v="224" actId="26606"/>
          <ac:spMkLst>
            <pc:docMk/>
            <pc:sldMk cId="3183114364" sldId="277"/>
            <ac:spMk id="3" creationId="{679DEED3-D450-4978-B934-25A539889857}"/>
          </ac:spMkLst>
        </pc:spChg>
        <pc:spChg chg="add del">
          <ac:chgData name="Michel Capuano Schimelmiltz" userId="53c0afd3-5a30-4e88-9216-229911d205a3" providerId="ADAL" clId="{943E2A24-7919-46C6-AACB-9106012D5991}" dt="2020-08-03T02:30:46.170" v="218"/>
          <ac:spMkLst>
            <pc:docMk/>
            <pc:sldMk cId="3183114364" sldId="277"/>
            <ac:spMk id="5" creationId="{0E872330-5057-4D95-B914-579CDF3576D2}"/>
          </ac:spMkLst>
        </pc:spChg>
        <pc:spChg chg="add del mod ord">
          <ac:chgData name="Michel Capuano Schimelmiltz" userId="53c0afd3-5a30-4e88-9216-229911d205a3" providerId="ADAL" clId="{943E2A24-7919-46C6-AACB-9106012D5991}" dt="2020-08-04T22:42:07.755" v="1098" actId="1076"/>
          <ac:spMkLst>
            <pc:docMk/>
            <pc:sldMk cId="3183114364" sldId="277"/>
            <ac:spMk id="5" creationId="{F43C6A63-E825-422B-B64F-90741BE28A75}"/>
          </ac:spMkLst>
        </pc:spChg>
        <pc:spChg chg="add del">
          <ac:chgData name="Michel Capuano Schimelmiltz" userId="53c0afd3-5a30-4e88-9216-229911d205a3" providerId="ADAL" clId="{943E2A24-7919-46C6-AACB-9106012D5991}" dt="2020-08-03T02:30:56.818" v="223" actId="26606"/>
          <ac:spMkLst>
            <pc:docMk/>
            <pc:sldMk cId="3183114364" sldId="277"/>
            <ac:spMk id="11" creationId="{C7D023E4-8DE1-436E-9847-ED6A4B4B04FD}"/>
          </ac:spMkLst>
        </pc:spChg>
        <pc:spChg chg="add del">
          <ac:chgData name="Michel Capuano Schimelmiltz" userId="53c0afd3-5a30-4e88-9216-229911d205a3" providerId="ADAL" clId="{943E2A24-7919-46C6-AACB-9106012D5991}" dt="2020-08-03T02:30:56.818" v="223" actId="26606"/>
          <ac:spMkLst>
            <pc:docMk/>
            <pc:sldMk cId="3183114364" sldId="277"/>
            <ac:spMk id="13" creationId="{8B2B1708-8CE4-4A20-94F5-55118AE2CBD7}"/>
          </ac:spMkLst>
        </pc:spChg>
        <pc:spChg chg="add del">
          <ac:chgData name="Michel Capuano Schimelmiltz" userId="53c0afd3-5a30-4e88-9216-229911d205a3" providerId="ADAL" clId="{943E2A24-7919-46C6-AACB-9106012D5991}" dt="2020-08-03T02:30:56.818" v="223" actId="26606"/>
          <ac:spMkLst>
            <pc:docMk/>
            <pc:sldMk cId="3183114364" sldId="277"/>
            <ac:spMk id="15" creationId="{8B4AF456-0671-432E-AD5B-FFAF8D6461E7}"/>
          </ac:spMkLst>
        </pc:spChg>
        <pc:spChg chg="add mod">
          <ac:chgData name="Michel Capuano Schimelmiltz" userId="53c0afd3-5a30-4e88-9216-229911d205a3" providerId="ADAL" clId="{943E2A24-7919-46C6-AACB-9106012D5991}" dt="2020-08-04T22:42:11.155" v="1100" actId="20577"/>
          <ac:spMkLst>
            <pc:docMk/>
            <pc:sldMk cId="3183114364" sldId="277"/>
            <ac:spMk id="26" creationId="{2E44EC9C-6446-4850-8D2C-97539BAB7977}"/>
          </ac:spMkLst>
        </pc:spChg>
        <pc:spChg chg="add del">
          <ac:chgData name="Michel Capuano Schimelmiltz" userId="53c0afd3-5a30-4e88-9216-229911d205a3" providerId="ADAL" clId="{943E2A24-7919-46C6-AACB-9106012D5991}" dt="2020-08-04T01:36:47.280" v="911" actId="26606"/>
          <ac:spMkLst>
            <pc:docMk/>
            <pc:sldMk cId="3183114364" sldId="277"/>
            <ac:spMk id="31" creationId="{ECE1DA53-9811-4831-9BFB-3E8658F0806F}"/>
          </ac:spMkLst>
        </pc:spChg>
        <pc:grpChg chg="add del">
          <ac:chgData name="Michel Capuano Schimelmiltz" userId="53c0afd3-5a30-4e88-9216-229911d205a3" providerId="ADAL" clId="{943E2A24-7919-46C6-AACB-9106012D5991}" dt="2020-08-03T02:30:56.818" v="223" actId="26606"/>
          <ac:grpSpMkLst>
            <pc:docMk/>
            <pc:sldMk cId="3183114364" sldId="277"/>
            <ac:grpSpMk id="17" creationId="{43F5E015-E085-4624-B431-B42414448684}"/>
          </ac:grpSpMkLst>
        </pc:grpChg>
        <pc:picChg chg="add del">
          <ac:chgData name="Michel Capuano Schimelmiltz" userId="53c0afd3-5a30-4e88-9216-229911d205a3" providerId="ADAL" clId="{943E2A24-7919-46C6-AACB-9106012D5991}" dt="2020-08-03T02:30:47.929" v="220"/>
          <ac:picMkLst>
            <pc:docMk/>
            <pc:sldMk cId="3183114364" sldId="277"/>
            <ac:picMk id="4" creationId="{8D565D4E-A1B1-446C-B82A-4768F012174E}"/>
          </ac:picMkLst>
        </pc:picChg>
        <pc:picChg chg="add del mod modCrop">
          <ac:chgData name="Michel Capuano Schimelmiltz" userId="53c0afd3-5a30-4e88-9216-229911d205a3" providerId="ADAL" clId="{943E2A24-7919-46C6-AACB-9106012D5991}" dt="2020-08-04T18:55:26" v="1088" actId="14100"/>
          <ac:picMkLst>
            <pc:docMk/>
            <pc:sldMk cId="3183114364" sldId="277"/>
            <ac:picMk id="4" creationId="{92485060-3312-435F-8C11-82AC71119A10}"/>
          </ac:picMkLst>
        </pc:picChg>
        <pc:picChg chg="add del mod">
          <ac:chgData name="Michel Capuano Schimelmiltz" userId="53c0afd3-5a30-4e88-9216-229911d205a3" providerId="ADAL" clId="{943E2A24-7919-46C6-AACB-9106012D5991}" dt="2020-08-04T00:23:48.200" v="444" actId="478"/>
          <ac:picMkLst>
            <pc:docMk/>
            <pc:sldMk cId="3183114364" sldId="277"/>
            <ac:picMk id="6" creationId="{F82AC990-495E-4B9D-A089-6C1E163C51E3}"/>
          </ac:picMkLst>
        </pc:picChg>
        <pc:picChg chg="add del mod">
          <ac:chgData name="Michel Capuano Schimelmiltz" userId="53c0afd3-5a30-4e88-9216-229911d205a3" providerId="ADAL" clId="{943E2A24-7919-46C6-AACB-9106012D5991}" dt="2020-08-04T01:36:53.406" v="912"/>
          <ac:picMkLst>
            <pc:docMk/>
            <pc:sldMk cId="3183114364" sldId="277"/>
            <ac:picMk id="9" creationId="{74E620D1-7AF1-4C14-B76E-7787A4D5C84B}"/>
          </ac:picMkLst>
        </pc:picChg>
        <pc:cxnChg chg="add mod ord">
          <ac:chgData name="Michel Capuano Schimelmiltz" userId="53c0afd3-5a30-4e88-9216-229911d205a3" providerId="ADAL" clId="{943E2A24-7919-46C6-AACB-9106012D5991}" dt="2020-08-04T18:55:29.423" v="1089" actId="1076"/>
          <ac:cxnSpMkLst>
            <pc:docMk/>
            <pc:sldMk cId="3183114364" sldId="277"/>
            <ac:cxnSpMk id="8" creationId="{21188302-B7A6-4AA8-BD22-B7EB3FADA131}"/>
          </ac:cxnSpMkLst>
        </pc:cxnChg>
      </pc:sldChg>
      <pc:sldChg chg="delSp add del setBg delDesignElem">
        <pc:chgData name="Michel Capuano Schimelmiltz" userId="53c0afd3-5a30-4e88-9216-229911d205a3" providerId="ADAL" clId="{943E2A24-7919-46C6-AACB-9106012D5991}" dt="2020-08-03T01:45:34.126" v="57" actId="2696"/>
        <pc:sldMkLst>
          <pc:docMk/>
          <pc:sldMk cId="1734621672" sldId="278"/>
        </pc:sldMkLst>
        <pc:spChg chg="del">
          <ac:chgData name="Michel Capuano Schimelmiltz" userId="53c0afd3-5a30-4e88-9216-229911d205a3" providerId="ADAL" clId="{943E2A24-7919-46C6-AACB-9106012D5991}" dt="2020-08-03T01:28:21.177" v="56"/>
          <ac:spMkLst>
            <pc:docMk/>
            <pc:sldMk cId="1734621672" sldId="278"/>
            <ac:spMk id="9" creationId="{026A84AF-6F58-471A-BF1F-10D8C03511C4}"/>
          </ac:spMkLst>
        </pc:spChg>
      </pc:sldChg>
      <pc:sldChg chg="del ord">
        <pc:chgData name="Michel Capuano Schimelmiltz" userId="53c0afd3-5a30-4e88-9216-229911d205a3" providerId="ADAL" clId="{943E2A24-7919-46C6-AACB-9106012D5991}" dt="2020-08-03T01:28:17.336" v="54" actId="2696"/>
        <pc:sldMkLst>
          <pc:docMk/>
          <pc:sldMk cId="2363709284" sldId="278"/>
        </pc:sldMkLst>
      </pc:sldChg>
      <pc:sldChg chg="addSp delSp modSp">
        <pc:chgData name="Michel Capuano Schimelmiltz" userId="53c0afd3-5a30-4e88-9216-229911d205a3" providerId="ADAL" clId="{943E2A24-7919-46C6-AACB-9106012D5991}" dt="2020-08-04T16:36:08.843" v="991" actId="14100"/>
        <pc:sldMkLst>
          <pc:docMk/>
          <pc:sldMk cId="2627370069" sldId="282"/>
        </pc:sldMkLst>
        <pc:spChg chg="del">
          <ac:chgData name="Michel Capuano Schimelmiltz" userId="53c0afd3-5a30-4e88-9216-229911d205a3" providerId="ADAL" clId="{943E2A24-7919-46C6-AACB-9106012D5991}" dt="2020-08-04T01:15:31.747" v="852" actId="26606"/>
          <ac:spMkLst>
            <pc:docMk/>
            <pc:sldMk cId="2627370069" sldId="282"/>
            <ac:spMk id="13" creationId="{8B4AF456-0671-432E-AD5B-FFAF8D6461E7}"/>
          </ac:spMkLst>
        </pc:spChg>
        <pc:spChg chg="del">
          <ac:chgData name="Michel Capuano Schimelmiltz" userId="53c0afd3-5a30-4e88-9216-229911d205a3" providerId="ADAL" clId="{943E2A24-7919-46C6-AACB-9106012D5991}" dt="2020-08-04T01:15:31.747" v="852" actId="26606"/>
          <ac:spMkLst>
            <pc:docMk/>
            <pc:sldMk cId="2627370069" sldId="282"/>
            <ac:spMk id="14" creationId="{C7D023E4-8DE1-436E-9847-ED6A4B4B04FD}"/>
          </ac:spMkLst>
        </pc:spChg>
        <pc:spChg chg="del">
          <ac:chgData name="Michel Capuano Schimelmiltz" userId="53c0afd3-5a30-4e88-9216-229911d205a3" providerId="ADAL" clId="{943E2A24-7919-46C6-AACB-9106012D5991}" dt="2020-08-04T01:15:31.747" v="852" actId="26606"/>
          <ac:spMkLst>
            <pc:docMk/>
            <pc:sldMk cId="2627370069" sldId="282"/>
            <ac:spMk id="23" creationId="{8B2B1708-8CE4-4A20-94F5-55118AE2CBD7}"/>
          </ac:spMkLst>
        </pc:spChg>
        <pc:spChg chg="add">
          <ac:chgData name="Michel Capuano Schimelmiltz" userId="53c0afd3-5a30-4e88-9216-229911d205a3" providerId="ADAL" clId="{943E2A24-7919-46C6-AACB-9106012D5991}" dt="2020-08-04T01:15:31.747" v="852" actId="26606"/>
          <ac:spMkLst>
            <pc:docMk/>
            <pc:sldMk cId="2627370069" sldId="282"/>
            <ac:spMk id="28" creationId="{42A4FC2C-047E-45A5-965D-8E1E3BF09BC6}"/>
          </ac:spMkLst>
        </pc:spChg>
        <pc:grpChg chg="del">
          <ac:chgData name="Michel Capuano Schimelmiltz" userId="53c0afd3-5a30-4e88-9216-229911d205a3" providerId="ADAL" clId="{943E2A24-7919-46C6-AACB-9106012D5991}" dt="2020-08-04T01:15:31.747" v="852" actId="26606"/>
          <ac:grpSpMkLst>
            <pc:docMk/>
            <pc:sldMk cId="2627370069" sldId="282"/>
            <ac:grpSpMk id="15" creationId="{43F5E015-E085-4624-B431-B42414448684}"/>
          </ac:grpSpMkLst>
        </pc:grpChg>
        <pc:picChg chg="mod modCrop">
          <ac:chgData name="Michel Capuano Schimelmiltz" userId="53c0afd3-5a30-4e88-9216-229911d205a3" providerId="ADAL" clId="{943E2A24-7919-46C6-AACB-9106012D5991}" dt="2020-08-04T16:36:08.843" v="991" actId="14100"/>
          <ac:picMkLst>
            <pc:docMk/>
            <pc:sldMk cId="2627370069" sldId="282"/>
            <ac:picMk id="4" creationId="{80077933-7DA3-49C1-A34D-644D16140093}"/>
          </ac:picMkLst>
        </pc:picChg>
      </pc:sldChg>
      <pc:sldChg chg="addSp modSp modAnim">
        <pc:chgData name="Michel Capuano Schimelmiltz" userId="53c0afd3-5a30-4e88-9216-229911d205a3" providerId="ADAL" clId="{943E2A24-7919-46C6-AACB-9106012D5991}" dt="2020-08-05T01:39:27.946" v="1201"/>
        <pc:sldMkLst>
          <pc:docMk/>
          <pc:sldMk cId="280154291" sldId="284"/>
        </pc:sldMkLst>
        <pc:spChg chg="mod">
          <ac:chgData name="Michel Capuano Schimelmiltz" userId="53c0afd3-5a30-4e88-9216-229911d205a3" providerId="ADAL" clId="{943E2A24-7919-46C6-AACB-9106012D5991}" dt="2020-08-03T02:39:53.182" v="327" actId="113"/>
          <ac:spMkLst>
            <pc:docMk/>
            <pc:sldMk cId="280154291" sldId="284"/>
            <ac:spMk id="4" creationId="{90C5C78B-674A-405A-A299-4827148B75A8}"/>
          </ac:spMkLst>
        </pc:spChg>
        <pc:spChg chg="mod">
          <ac:chgData name="Michel Capuano Schimelmiltz" userId="53c0afd3-5a30-4e88-9216-229911d205a3" providerId="ADAL" clId="{943E2A24-7919-46C6-AACB-9106012D5991}" dt="2020-08-05T01:39:24.480" v="1200" actId="164"/>
          <ac:spMkLst>
            <pc:docMk/>
            <pc:sldMk cId="280154291" sldId="284"/>
            <ac:spMk id="5" creationId="{09A5770C-BE0E-4EF2-B850-C7D7E61A004D}"/>
          </ac:spMkLst>
        </pc:spChg>
        <pc:spChg chg="mod">
          <ac:chgData name="Michel Capuano Schimelmiltz" userId="53c0afd3-5a30-4e88-9216-229911d205a3" providerId="ADAL" clId="{943E2A24-7919-46C6-AACB-9106012D5991}" dt="2020-08-03T02:39:57.300" v="328" actId="1076"/>
          <ac:spMkLst>
            <pc:docMk/>
            <pc:sldMk cId="280154291" sldId="284"/>
            <ac:spMk id="6" creationId="{5E064F2B-726C-4DEB-9CF8-3717D012D942}"/>
          </ac:spMkLst>
        </pc:spChg>
        <pc:spChg chg="mod">
          <ac:chgData name="Michel Capuano Schimelmiltz" userId="53c0afd3-5a30-4e88-9216-229911d205a3" providerId="ADAL" clId="{943E2A24-7919-46C6-AACB-9106012D5991}" dt="2020-08-05T01:39:24.480" v="1200" actId="164"/>
          <ac:spMkLst>
            <pc:docMk/>
            <pc:sldMk cId="280154291" sldId="284"/>
            <ac:spMk id="7" creationId="{12C965D9-CFD9-4F41-8879-E80566E66EE5}"/>
          </ac:spMkLst>
        </pc:spChg>
        <pc:spChg chg="add mod ord">
          <ac:chgData name="Michel Capuano Schimelmiltz" userId="53c0afd3-5a30-4e88-9216-229911d205a3" providerId="ADAL" clId="{943E2A24-7919-46C6-AACB-9106012D5991}" dt="2020-08-03T02:39:13.363" v="315" actId="1076"/>
          <ac:spMkLst>
            <pc:docMk/>
            <pc:sldMk cId="280154291" sldId="284"/>
            <ac:spMk id="8" creationId="{F1D634F0-245A-46DE-8D8C-A10A31E333A8}"/>
          </ac:spMkLst>
        </pc:spChg>
        <pc:spChg chg="add mod ord">
          <ac:chgData name="Michel Capuano Schimelmiltz" userId="53c0afd3-5a30-4e88-9216-229911d205a3" providerId="ADAL" clId="{943E2A24-7919-46C6-AACB-9106012D5991}" dt="2020-08-05T01:39:24.480" v="1200" actId="164"/>
          <ac:spMkLst>
            <pc:docMk/>
            <pc:sldMk cId="280154291" sldId="284"/>
            <ac:spMk id="9" creationId="{1863B02C-96FC-431E-BA37-3C471F2E8FCC}"/>
          </ac:spMkLst>
        </pc:spChg>
        <pc:grpChg chg="add mod">
          <ac:chgData name="Michel Capuano Schimelmiltz" userId="53c0afd3-5a30-4e88-9216-229911d205a3" providerId="ADAL" clId="{943E2A24-7919-46C6-AACB-9106012D5991}" dt="2020-08-05T01:39:24.480" v="1200" actId="164"/>
          <ac:grpSpMkLst>
            <pc:docMk/>
            <pc:sldMk cId="280154291" sldId="284"/>
            <ac:grpSpMk id="2" creationId="{BDDDA315-5C16-4D99-9A80-1AAA57A392A8}"/>
          </ac:grpSpMkLst>
        </pc:grpChg>
      </pc:sldChg>
      <pc:sldChg chg="addSp delSp modSp">
        <pc:chgData name="Michel Capuano Schimelmiltz" userId="53c0afd3-5a30-4e88-9216-229911d205a3" providerId="ADAL" clId="{943E2A24-7919-46C6-AACB-9106012D5991}" dt="2020-08-03T02:41:26.968" v="358" actId="1076"/>
        <pc:sldMkLst>
          <pc:docMk/>
          <pc:sldMk cId="2269938179" sldId="285"/>
        </pc:sldMkLst>
        <pc:spChg chg="mod">
          <ac:chgData name="Michel Capuano Schimelmiltz" userId="53c0afd3-5a30-4e88-9216-229911d205a3" providerId="ADAL" clId="{943E2A24-7919-46C6-AACB-9106012D5991}" dt="2020-08-03T02:41:26.968" v="358" actId="1076"/>
          <ac:spMkLst>
            <pc:docMk/>
            <pc:sldMk cId="2269938179" sldId="285"/>
            <ac:spMk id="2" creationId="{691C4C33-26E5-490A-8A1C-5F40784C18BA}"/>
          </ac:spMkLst>
        </pc:spChg>
        <pc:spChg chg="del">
          <ac:chgData name="Michel Capuano Schimelmiltz" userId="53c0afd3-5a30-4e88-9216-229911d205a3" providerId="ADAL" clId="{943E2A24-7919-46C6-AACB-9106012D5991}" dt="2020-08-03T02:40:15.878" v="331" actId="478"/>
          <ac:spMkLst>
            <pc:docMk/>
            <pc:sldMk cId="2269938179" sldId="285"/>
            <ac:spMk id="3" creationId="{1ED1BB44-6794-46CC-8DCD-5C46F84AF604}"/>
          </ac:spMkLst>
        </pc:spChg>
        <pc:spChg chg="add mod ord">
          <ac:chgData name="Michel Capuano Schimelmiltz" userId="53c0afd3-5a30-4e88-9216-229911d205a3" providerId="ADAL" clId="{943E2A24-7919-46C6-AACB-9106012D5991}" dt="2020-08-03T02:41:00.089" v="344" actId="207"/>
          <ac:spMkLst>
            <pc:docMk/>
            <pc:sldMk cId="2269938179" sldId="285"/>
            <ac:spMk id="4" creationId="{30287F57-22C7-451D-A63F-811DC6AE27B5}"/>
          </ac:spMkLst>
        </pc:spChg>
      </pc:sldChg>
      <pc:sldChg chg="addSp delSp modSp mod setBg">
        <pc:chgData name="Michel Capuano Schimelmiltz" userId="53c0afd3-5a30-4e88-9216-229911d205a3" providerId="ADAL" clId="{943E2A24-7919-46C6-AACB-9106012D5991}" dt="2020-08-05T00:26:22.531" v="1181" actId="113"/>
        <pc:sldMkLst>
          <pc:docMk/>
          <pc:sldMk cId="2776845854" sldId="286"/>
        </pc:sldMkLst>
        <pc:spChg chg="add mod ord">
          <ac:chgData name="Michel Capuano Schimelmiltz" userId="53c0afd3-5a30-4e88-9216-229911d205a3" providerId="ADAL" clId="{943E2A24-7919-46C6-AACB-9106012D5991}" dt="2020-08-05T00:26:22.531" v="1181" actId="113"/>
          <ac:spMkLst>
            <pc:docMk/>
            <pc:sldMk cId="2776845854" sldId="286"/>
            <ac:spMk id="2" creationId="{3B50A13F-EC48-4D88-83DC-ECD3617EA2FE}"/>
          </ac:spMkLst>
        </pc:spChg>
        <pc:spChg chg="del">
          <ac:chgData name="Michel Capuano Schimelmiltz" userId="53c0afd3-5a30-4e88-9216-229911d205a3" providerId="ADAL" clId="{943E2A24-7919-46C6-AACB-9106012D5991}" dt="2020-08-04T00:26:32.619" v="504" actId="478"/>
          <ac:spMkLst>
            <pc:docMk/>
            <pc:sldMk cId="2776845854" sldId="286"/>
            <ac:spMk id="4" creationId="{0B5E7BBF-5B9A-41E5-88A3-6834A696C3F6}"/>
          </ac:spMkLst>
        </pc:spChg>
        <pc:spChg chg="add del">
          <ac:chgData name="Michel Capuano Schimelmiltz" userId="53c0afd3-5a30-4e88-9216-229911d205a3" providerId="ADAL" clId="{943E2A24-7919-46C6-AACB-9106012D5991}" dt="2020-08-04T01:12:28.510" v="839" actId="26606"/>
          <ac:spMkLst>
            <pc:docMk/>
            <pc:sldMk cId="2776845854" sldId="286"/>
            <ac:spMk id="5" creationId="{477F13EE-E3C3-40EE-BB83-16A97DA195ED}"/>
          </ac:spMkLst>
        </pc:spChg>
        <pc:spChg chg="del mod">
          <ac:chgData name="Michel Capuano Schimelmiltz" userId="53c0afd3-5a30-4e88-9216-229911d205a3" providerId="ADAL" clId="{943E2A24-7919-46C6-AACB-9106012D5991}" dt="2020-08-04T00:26:32.619" v="504" actId="478"/>
          <ac:spMkLst>
            <pc:docMk/>
            <pc:sldMk cId="2776845854" sldId="286"/>
            <ac:spMk id="6" creationId="{0C21C006-6F1B-4F02-9CE2-248B3297468A}"/>
          </ac:spMkLst>
        </pc:spChg>
        <pc:spChg chg="del mod">
          <ac:chgData name="Michel Capuano Schimelmiltz" userId="53c0afd3-5a30-4e88-9216-229911d205a3" providerId="ADAL" clId="{943E2A24-7919-46C6-AACB-9106012D5991}" dt="2020-08-04T00:26:32.619" v="504" actId="478"/>
          <ac:spMkLst>
            <pc:docMk/>
            <pc:sldMk cId="2776845854" sldId="286"/>
            <ac:spMk id="8" creationId="{55F03A67-8660-41DD-B908-A0DA1D057F9D}"/>
          </ac:spMkLst>
        </pc:spChg>
        <pc:spChg chg="add del mod">
          <ac:chgData name="Michel Capuano Schimelmiltz" userId="53c0afd3-5a30-4e88-9216-229911d205a3" providerId="ADAL" clId="{943E2A24-7919-46C6-AACB-9106012D5991}" dt="2020-08-04T00:26:32.619" v="504" actId="478"/>
          <ac:spMkLst>
            <pc:docMk/>
            <pc:sldMk cId="2776845854" sldId="286"/>
            <ac:spMk id="9" creationId="{18ACA9F2-3671-4D1B-AD80-D3AE11E98F3A}"/>
          </ac:spMkLst>
        </pc:spChg>
        <pc:spChg chg="add del">
          <ac:chgData name="Michel Capuano Schimelmiltz" userId="53c0afd3-5a30-4e88-9216-229911d205a3" providerId="ADAL" clId="{943E2A24-7919-46C6-AACB-9106012D5991}" dt="2020-08-04T01:12:28.510" v="839" actId="26606"/>
          <ac:spMkLst>
            <pc:docMk/>
            <pc:sldMk cId="2776845854" sldId="286"/>
            <ac:spMk id="10" creationId="{0671A8AE-40A1-4631-A6B8-581AFF065482}"/>
          </ac:spMkLst>
        </pc:spChg>
        <pc:spChg chg="add del">
          <ac:chgData name="Michel Capuano Schimelmiltz" userId="53c0afd3-5a30-4e88-9216-229911d205a3" providerId="ADAL" clId="{943E2A24-7919-46C6-AACB-9106012D5991}" dt="2020-08-04T01:12:28.510" v="839" actId="26606"/>
          <ac:spMkLst>
            <pc:docMk/>
            <pc:sldMk cId="2776845854" sldId="286"/>
            <ac:spMk id="11" creationId="{A44CD100-6267-4E62-AA64-2182A3A6A1C0}"/>
          </ac:spMkLst>
        </pc:spChg>
        <pc:spChg chg="add del">
          <ac:chgData name="Michel Capuano Schimelmiltz" userId="53c0afd3-5a30-4e88-9216-229911d205a3" providerId="ADAL" clId="{943E2A24-7919-46C6-AACB-9106012D5991}" dt="2020-08-04T00:30:36.434" v="507" actId="26606"/>
          <ac:spMkLst>
            <pc:docMk/>
            <pc:sldMk cId="2776845854" sldId="286"/>
            <ac:spMk id="12" creationId="{01D0AF59-99C3-4251-AB9A-C966C6AD4400}"/>
          </ac:spMkLst>
        </pc:spChg>
        <pc:spChg chg="add del">
          <ac:chgData name="Michel Capuano Schimelmiltz" userId="53c0afd3-5a30-4e88-9216-229911d205a3" providerId="ADAL" clId="{943E2A24-7919-46C6-AACB-9106012D5991}" dt="2020-08-04T01:12:28.510" v="839" actId="26606"/>
          <ac:spMkLst>
            <pc:docMk/>
            <pc:sldMk cId="2776845854" sldId="286"/>
            <ac:spMk id="13" creationId="{187FA1DC-8600-449C-B5C8-3CF8BF99B2F1}"/>
          </ac:spMkLst>
        </pc:spChg>
        <pc:spChg chg="add del">
          <ac:chgData name="Michel Capuano Schimelmiltz" userId="53c0afd3-5a30-4e88-9216-229911d205a3" providerId="ADAL" clId="{943E2A24-7919-46C6-AACB-9106012D5991}" dt="2020-08-04T00:30:36.434" v="507" actId="26606"/>
          <ac:spMkLst>
            <pc:docMk/>
            <pc:sldMk cId="2776845854" sldId="286"/>
            <ac:spMk id="14" creationId="{1855405F-37A2-4869-9154-F8BE3BECE6C3}"/>
          </ac:spMkLst>
        </pc:spChg>
        <pc:spChg chg="add">
          <ac:chgData name="Michel Capuano Schimelmiltz" userId="53c0afd3-5a30-4e88-9216-229911d205a3" providerId="ADAL" clId="{943E2A24-7919-46C6-AACB-9106012D5991}" dt="2020-08-04T01:12:28.526" v="840" actId="26606"/>
          <ac:spMkLst>
            <pc:docMk/>
            <pc:sldMk cId="2776845854" sldId="286"/>
            <ac:spMk id="15" creationId="{C1DD1A8A-57D5-4A81-AD04-532B043C5611}"/>
          </ac:spMkLst>
        </pc:spChg>
        <pc:spChg chg="add">
          <ac:chgData name="Michel Capuano Schimelmiltz" userId="53c0afd3-5a30-4e88-9216-229911d205a3" providerId="ADAL" clId="{943E2A24-7919-46C6-AACB-9106012D5991}" dt="2020-08-04T01:12:28.526" v="840" actId="26606"/>
          <ac:spMkLst>
            <pc:docMk/>
            <pc:sldMk cId="2776845854" sldId="286"/>
            <ac:spMk id="16" creationId="{007891EC-4501-44ED-A8C8-B11B6DB767AB}"/>
          </ac:spMkLst>
        </pc:spChg>
        <pc:spChg chg="add del">
          <ac:chgData name="Michel Capuano Schimelmiltz" userId="53c0afd3-5a30-4e88-9216-229911d205a3" providerId="ADAL" clId="{943E2A24-7919-46C6-AACB-9106012D5991}" dt="2020-08-04T00:30:42.064" v="509" actId="26606"/>
          <ac:spMkLst>
            <pc:docMk/>
            <pc:sldMk cId="2776845854" sldId="286"/>
            <ac:spMk id="17" creationId="{86FF76B9-219D-4469-AF87-0236D29032F1}"/>
          </ac:spMkLst>
        </pc:spChg>
        <pc:spChg chg="add del">
          <ac:chgData name="Michel Capuano Schimelmiltz" userId="53c0afd3-5a30-4e88-9216-229911d205a3" providerId="ADAL" clId="{943E2A24-7919-46C6-AACB-9106012D5991}" dt="2020-08-04T00:30:42.064" v="509" actId="26606"/>
          <ac:spMkLst>
            <pc:docMk/>
            <pc:sldMk cId="2776845854" sldId="286"/>
            <ac:spMk id="18" creationId="{2E80C965-DB6D-4F81-9E9E-B027384D0BD6}"/>
          </ac:spMkLst>
        </pc:spChg>
        <pc:spChg chg="add del">
          <ac:chgData name="Michel Capuano Schimelmiltz" userId="53c0afd3-5a30-4e88-9216-229911d205a3" providerId="ADAL" clId="{943E2A24-7919-46C6-AACB-9106012D5991}" dt="2020-08-04T00:30:42.064" v="509" actId="26606"/>
          <ac:spMkLst>
            <pc:docMk/>
            <pc:sldMk cId="2776845854" sldId="286"/>
            <ac:spMk id="20" creationId="{633C5E46-DAC5-4661-9C87-22B08E2A512F}"/>
          </ac:spMkLst>
        </pc:spChg>
        <pc:grpChg chg="add del">
          <ac:chgData name="Michel Capuano Schimelmiltz" userId="53c0afd3-5a30-4e88-9216-229911d205a3" providerId="ADAL" clId="{943E2A24-7919-46C6-AACB-9106012D5991}" dt="2020-08-04T00:30:42.064" v="509" actId="26606"/>
          <ac:grpSpMkLst>
            <pc:docMk/>
            <pc:sldMk cId="2776845854" sldId="286"/>
            <ac:grpSpMk id="19" creationId="{DB88BD78-87E1-424D-B479-C37D8E41B12E}"/>
          </ac:grpSpMkLst>
        </pc:grpChg>
        <pc:picChg chg="add mod">
          <ac:chgData name="Michel Capuano Schimelmiltz" userId="53c0afd3-5a30-4e88-9216-229911d205a3" providerId="ADAL" clId="{943E2A24-7919-46C6-AACB-9106012D5991}" dt="2020-08-04T01:12:28.526" v="840" actId="26606"/>
          <ac:picMkLst>
            <pc:docMk/>
            <pc:sldMk cId="2776845854" sldId="286"/>
            <ac:picMk id="3" creationId="{EFC18002-D7FE-4E58-A178-4FB2543905B7}"/>
          </ac:picMkLst>
        </pc:picChg>
        <pc:picChg chg="add del mod">
          <ac:chgData name="Michel Capuano Schimelmiltz" userId="53c0afd3-5a30-4e88-9216-229911d205a3" providerId="ADAL" clId="{943E2A24-7919-46C6-AACB-9106012D5991}" dt="2020-08-04T01:12:17.991" v="836" actId="478"/>
          <ac:picMkLst>
            <pc:docMk/>
            <pc:sldMk cId="2776845854" sldId="286"/>
            <ac:picMk id="7" creationId="{EDC710DD-B0C5-49E4-BB4E-4FD30658FFAD}"/>
          </ac:picMkLst>
        </pc:picChg>
      </pc:sldChg>
      <pc:sldChg chg="del">
        <pc:chgData name="Michel Capuano Schimelmiltz" userId="53c0afd3-5a30-4e88-9216-229911d205a3" providerId="ADAL" clId="{943E2A24-7919-46C6-AACB-9106012D5991}" dt="2020-08-04T01:02:31.904" v="807" actId="2696"/>
        <pc:sldMkLst>
          <pc:docMk/>
          <pc:sldMk cId="63249325" sldId="287"/>
        </pc:sldMkLst>
      </pc:sldChg>
      <pc:sldChg chg="del">
        <pc:chgData name="Michel Capuano Schimelmiltz" userId="53c0afd3-5a30-4e88-9216-229911d205a3" providerId="ADAL" clId="{943E2A24-7919-46C6-AACB-9106012D5991}" dt="2020-08-04T01:02:33.840" v="809" actId="2696"/>
        <pc:sldMkLst>
          <pc:docMk/>
          <pc:sldMk cId="2100640878" sldId="288"/>
        </pc:sldMkLst>
      </pc:sldChg>
      <pc:sldChg chg="del">
        <pc:chgData name="Michel Capuano Schimelmiltz" userId="53c0afd3-5a30-4e88-9216-229911d205a3" providerId="ADAL" clId="{943E2A24-7919-46C6-AACB-9106012D5991}" dt="2020-08-04T01:02:35.148" v="810" actId="2696"/>
        <pc:sldMkLst>
          <pc:docMk/>
          <pc:sldMk cId="1596776653" sldId="289"/>
        </pc:sldMkLst>
      </pc:sldChg>
      <pc:sldChg chg="addSp delSp modSp add mod ord setBg">
        <pc:chgData name="Michel Capuano Schimelmiltz" userId="53c0afd3-5a30-4e88-9216-229911d205a3" providerId="ADAL" clId="{943E2A24-7919-46C6-AACB-9106012D5991}" dt="2020-08-04T00:14:23.893" v="362" actId="20577"/>
        <pc:sldMkLst>
          <pc:docMk/>
          <pc:sldMk cId="4137814156" sldId="290"/>
        </pc:sldMkLst>
        <pc:spChg chg="del">
          <ac:chgData name="Michel Capuano Schimelmiltz" userId="53c0afd3-5a30-4e88-9216-229911d205a3" providerId="ADAL" clId="{943E2A24-7919-46C6-AACB-9106012D5991}" dt="2020-08-03T01:10:21.040" v="1" actId="478"/>
          <ac:spMkLst>
            <pc:docMk/>
            <pc:sldMk cId="4137814156" sldId="290"/>
            <ac:spMk id="2" creationId="{78FB22FD-A161-483C-8FC9-7C166BAE66E9}"/>
          </ac:spMkLst>
        </pc:spChg>
        <pc:spChg chg="del">
          <ac:chgData name="Michel Capuano Schimelmiltz" userId="53c0afd3-5a30-4e88-9216-229911d205a3" providerId="ADAL" clId="{943E2A24-7919-46C6-AACB-9106012D5991}" dt="2020-08-03T01:10:25.211" v="2" actId="478"/>
          <ac:spMkLst>
            <pc:docMk/>
            <pc:sldMk cId="4137814156" sldId="290"/>
            <ac:spMk id="3" creationId="{341ABF3A-710A-45DB-B810-E3A391B6B64D}"/>
          </ac:spMkLst>
        </pc:spChg>
        <pc:spChg chg="add mod">
          <ac:chgData name="Michel Capuano Schimelmiltz" userId="53c0afd3-5a30-4e88-9216-229911d205a3" providerId="ADAL" clId="{943E2A24-7919-46C6-AACB-9106012D5991}" dt="2020-08-04T00:14:23.893" v="362" actId="20577"/>
          <ac:spMkLst>
            <pc:docMk/>
            <pc:sldMk cId="4137814156" sldId="290"/>
            <ac:spMk id="6" creationId="{78288E01-1697-427F-ACDC-EB36BE070122}"/>
          </ac:spMkLst>
        </pc:spChg>
        <pc:spChg chg="add">
          <ac:chgData name="Michel Capuano Schimelmiltz" userId="53c0afd3-5a30-4e88-9216-229911d205a3" providerId="ADAL" clId="{943E2A24-7919-46C6-AACB-9106012D5991}" dt="2020-08-03T01:24:59.246" v="24" actId="26606"/>
          <ac:spMkLst>
            <pc:docMk/>
            <pc:sldMk cId="4137814156" sldId="290"/>
            <ac:spMk id="71" creationId="{42A4FC2C-047E-45A5-965D-8E1E3BF09BC6}"/>
          </ac:spMkLst>
        </pc:spChg>
        <pc:picChg chg="add mod">
          <ac:chgData name="Michel Capuano Schimelmiltz" userId="53c0afd3-5a30-4e88-9216-229911d205a3" providerId="ADAL" clId="{943E2A24-7919-46C6-AACB-9106012D5991}" dt="2020-08-03T01:24:59.246" v="24" actId="26606"/>
          <ac:picMkLst>
            <pc:docMk/>
            <pc:sldMk cId="4137814156" sldId="290"/>
            <ac:picMk id="6146" creationId="{00578237-342D-48BA-8F83-925068A32F94}"/>
          </ac:picMkLst>
        </pc:picChg>
      </pc:sldChg>
      <pc:sldChg chg="addSp delSp modSp add del mod setBg">
        <pc:chgData name="Michel Capuano Schimelmiltz" userId="53c0afd3-5a30-4e88-9216-229911d205a3" providerId="ADAL" clId="{943E2A24-7919-46C6-AACB-9106012D5991}" dt="2020-08-03T01:23:35.908" v="14" actId="2696"/>
        <pc:sldMkLst>
          <pc:docMk/>
          <pc:sldMk cId="1860228129" sldId="291"/>
        </pc:sldMkLst>
        <pc:spChg chg="del">
          <ac:chgData name="Michel Capuano Schimelmiltz" userId="53c0afd3-5a30-4e88-9216-229911d205a3" providerId="ADAL" clId="{943E2A24-7919-46C6-AACB-9106012D5991}" dt="2020-08-03T01:12:12.890" v="5" actId="26606"/>
          <ac:spMkLst>
            <pc:docMk/>
            <pc:sldMk cId="1860228129" sldId="291"/>
            <ac:spMk id="2" creationId="{587208D4-C3E3-47DE-B1AA-9175F15B6B5C}"/>
          </ac:spMkLst>
        </pc:spChg>
        <pc:spChg chg="del">
          <ac:chgData name="Michel Capuano Schimelmiltz" userId="53c0afd3-5a30-4e88-9216-229911d205a3" providerId="ADAL" clId="{943E2A24-7919-46C6-AACB-9106012D5991}" dt="2020-08-03T01:12:12.890" v="5" actId="26606"/>
          <ac:spMkLst>
            <pc:docMk/>
            <pc:sldMk cId="1860228129" sldId="291"/>
            <ac:spMk id="3" creationId="{C06856A9-DC6E-4AE5-A01E-69A381C3437B}"/>
          </ac:spMkLst>
        </pc:spChg>
        <pc:spChg chg="add">
          <ac:chgData name="Michel Capuano Schimelmiltz" userId="53c0afd3-5a30-4e88-9216-229911d205a3" providerId="ADAL" clId="{943E2A24-7919-46C6-AACB-9106012D5991}" dt="2020-08-03T01:12:12.890" v="5" actId="26606"/>
          <ac:spMkLst>
            <pc:docMk/>
            <pc:sldMk cId="1860228129" sldId="291"/>
            <ac:spMk id="71" creationId="{42A4FC2C-047E-45A5-965D-8E1E3BF09BC6}"/>
          </ac:spMkLst>
        </pc:spChg>
        <pc:picChg chg="add mod">
          <ac:chgData name="Michel Capuano Schimelmiltz" userId="53c0afd3-5a30-4e88-9216-229911d205a3" providerId="ADAL" clId="{943E2A24-7919-46C6-AACB-9106012D5991}" dt="2020-08-03T01:12:12.890" v="5" actId="26606"/>
          <ac:picMkLst>
            <pc:docMk/>
            <pc:sldMk cId="1860228129" sldId="291"/>
            <ac:picMk id="3074" creationId="{814A7C57-397E-4D80-A89F-5B1A9882DD93}"/>
          </ac:picMkLst>
        </pc:picChg>
      </pc:sldChg>
      <pc:sldChg chg="addSp delSp modSp add setBg delDesignElem">
        <pc:chgData name="Michel Capuano Schimelmiltz" userId="53c0afd3-5a30-4e88-9216-229911d205a3" providerId="ADAL" clId="{943E2A24-7919-46C6-AACB-9106012D5991}" dt="2020-08-03T02:29:17.336" v="160" actId="14100"/>
        <pc:sldMkLst>
          <pc:docMk/>
          <pc:sldMk cId="3141229357" sldId="291"/>
        </pc:sldMkLst>
        <pc:spChg chg="add mod">
          <ac:chgData name="Michel Capuano Schimelmiltz" userId="53c0afd3-5a30-4e88-9216-229911d205a3" providerId="ADAL" clId="{943E2A24-7919-46C6-AACB-9106012D5991}" dt="2020-08-03T02:29:17.336" v="160" actId="14100"/>
          <ac:spMkLst>
            <pc:docMk/>
            <pc:sldMk cId="3141229357" sldId="291"/>
            <ac:spMk id="2" creationId="{C3208415-547D-46C3-A8A2-911476E0206F}"/>
          </ac:spMkLst>
        </pc:spChg>
        <pc:spChg chg="del">
          <ac:chgData name="Michel Capuano Schimelmiltz" userId="53c0afd3-5a30-4e88-9216-229911d205a3" providerId="ADAL" clId="{943E2A24-7919-46C6-AACB-9106012D5991}" dt="2020-08-03T01:23:44.295" v="20"/>
          <ac:spMkLst>
            <pc:docMk/>
            <pc:sldMk cId="3141229357" sldId="291"/>
            <ac:spMk id="71" creationId="{42A4FC2C-047E-45A5-965D-8E1E3BF09BC6}"/>
          </ac:spMkLst>
        </pc:spChg>
      </pc:sldChg>
      <pc:sldChg chg="addSp delSp modSp add del mod setBg">
        <pc:chgData name="Michel Capuano Schimelmiltz" userId="53c0afd3-5a30-4e88-9216-229911d205a3" providerId="ADAL" clId="{943E2A24-7919-46C6-AACB-9106012D5991}" dt="2020-08-03T01:23:35.908" v="15" actId="2696"/>
        <pc:sldMkLst>
          <pc:docMk/>
          <pc:sldMk cId="1779635988" sldId="292"/>
        </pc:sldMkLst>
        <pc:spChg chg="del">
          <ac:chgData name="Michel Capuano Schimelmiltz" userId="53c0afd3-5a30-4e88-9216-229911d205a3" providerId="ADAL" clId="{943E2A24-7919-46C6-AACB-9106012D5991}" dt="2020-08-03T01:14:32.004" v="8" actId="26606"/>
          <ac:spMkLst>
            <pc:docMk/>
            <pc:sldMk cId="1779635988" sldId="292"/>
            <ac:spMk id="2" creationId="{9462E2BE-7FC2-4830-BCCD-3E5FFD3947C8}"/>
          </ac:spMkLst>
        </pc:spChg>
        <pc:spChg chg="del">
          <ac:chgData name="Michel Capuano Schimelmiltz" userId="53c0afd3-5a30-4e88-9216-229911d205a3" providerId="ADAL" clId="{943E2A24-7919-46C6-AACB-9106012D5991}" dt="2020-08-03T01:14:32.004" v="8" actId="26606"/>
          <ac:spMkLst>
            <pc:docMk/>
            <pc:sldMk cId="1779635988" sldId="292"/>
            <ac:spMk id="3" creationId="{54687460-720F-4810-85FC-C12E45CE09FF}"/>
          </ac:spMkLst>
        </pc:spChg>
        <pc:spChg chg="add">
          <ac:chgData name="Michel Capuano Schimelmiltz" userId="53c0afd3-5a30-4e88-9216-229911d205a3" providerId="ADAL" clId="{943E2A24-7919-46C6-AACB-9106012D5991}" dt="2020-08-03T01:14:32.004" v="8" actId="26606"/>
          <ac:spMkLst>
            <pc:docMk/>
            <pc:sldMk cId="1779635988" sldId="292"/>
            <ac:spMk id="71" creationId="{82A5F716-98EF-42EF-A471-87C6DFDCC799}"/>
          </ac:spMkLst>
        </pc:spChg>
        <pc:spChg chg="add">
          <ac:chgData name="Michel Capuano Schimelmiltz" userId="53c0afd3-5a30-4e88-9216-229911d205a3" providerId="ADAL" clId="{943E2A24-7919-46C6-AACB-9106012D5991}" dt="2020-08-03T01:14:32.004" v="8" actId="26606"/>
          <ac:spMkLst>
            <pc:docMk/>
            <pc:sldMk cId="1779635988" sldId="292"/>
            <ac:spMk id="73" creationId="{B87687D8-4EF1-4EF2-BF7E-74BB4A3D1806}"/>
          </ac:spMkLst>
        </pc:spChg>
        <pc:picChg chg="add mod">
          <ac:chgData name="Michel Capuano Schimelmiltz" userId="53c0afd3-5a30-4e88-9216-229911d205a3" providerId="ADAL" clId="{943E2A24-7919-46C6-AACB-9106012D5991}" dt="2020-08-03T01:14:32.004" v="8" actId="26606"/>
          <ac:picMkLst>
            <pc:docMk/>
            <pc:sldMk cId="1779635988" sldId="292"/>
            <ac:picMk id="4098" creationId="{42F462DE-41E4-48A7-B223-8B714A775271}"/>
          </ac:picMkLst>
        </pc:picChg>
      </pc:sldChg>
      <pc:sldChg chg="addSp delSp modSp add setBg delDesignElem">
        <pc:chgData name="Michel Capuano Schimelmiltz" userId="53c0afd3-5a30-4e88-9216-229911d205a3" providerId="ADAL" clId="{943E2A24-7919-46C6-AACB-9106012D5991}" dt="2020-08-03T02:29:55.334" v="186" actId="1076"/>
        <pc:sldMkLst>
          <pc:docMk/>
          <pc:sldMk cId="2471201675" sldId="292"/>
        </pc:sldMkLst>
        <pc:spChg chg="add mod">
          <ac:chgData name="Michel Capuano Schimelmiltz" userId="53c0afd3-5a30-4e88-9216-229911d205a3" providerId="ADAL" clId="{943E2A24-7919-46C6-AACB-9106012D5991}" dt="2020-08-03T02:29:55.334" v="186" actId="1076"/>
          <ac:spMkLst>
            <pc:docMk/>
            <pc:sldMk cId="2471201675" sldId="292"/>
            <ac:spMk id="5" creationId="{29FF1FF2-E312-434A-A3C2-003FAE3EB0C5}"/>
          </ac:spMkLst>
        </pc:spChg>
        <pc:spChg chg="del">
          <ac:chgData name="Michel Capuano Schimelmiltz" userId="53c0afd3-5a30-4e88-9216-229911d205a3" providerId="ADAL" clId="{943E2A24-7919-46C6-AACB-9106012D5991}" dt="2020-08-03T01:23:44.295" v="20"/>
          <ac:spMkLst>
            <pc:docMk/>
            <pc:sldMk cId="2471201675" sldId="292"/>
            <ac:spMk id="71" creationId="{82A5F716-98EF-42EF-A471-87C6DFDCC799}"/>
          </ac:spMkLst>
        </pc:spChg>
        <pc:spChg chg="del">
          <ac:chgData name="Michel Capuano Schimelmiltz" userId="53c0afd3-5a30-4e88-9216-229911d205a3" providerId="ADAL" clId="{943E2A24-7919-46C6-AACB-9106012D5991}" dt="2020-08-03T01:23:44.295" v="20"/>
          <ac:spMkLst>
            <pc:docMk/>
            <pc:sldMk cId="2471201675" sldId="292"/>
            <ac:spMk id="73" creationId="{B87687D8-4EF1-4EF2-BF7E-74BB4A3D1806}"/>
          </ac:spMkLst>
        </pc:spChg>
        <pc:picChg chg="mod">
          <ac:chgData name="Michel Capuano Schimelmiltz" userId="53c0afd3-5a30-4e88-9216-229911d205a3" providerId="ADAL" clId="{943E2A24-7919-46C6-AACB-9106012D5991}" dt="2020-08-03T02:29:34.286" v="162" actId="1076"/>
          <ac:picMkLst>
            <pc:docMk/>
            <pc:sldMk cId="2471201675" sldId="292"/>
            <ac:picMk id="4098" creationId="{42F462DE-41E4-48A7-B223-8B714A775271}"/>
          </ac:picMkLst>
        </pc:picChg>
      </pc:sldChg>
      <pc:sldChg chg="addSp delSp modSp add setBg delDesignElem">
        <pc:chgData name="Michel Capuano Schimelmiltz" userId="53c0afd3-5a30-4e88-9216-229911d205a3" providerId="ADAL" clId="{943E2A24-7919-46C6-AACB-9106012D5991}" dt="2020-08-03T02:30:10.626" v="197" actId="20577"/>
        <pc:sldMkLst>
          <pc:docMk/>
          <pc:sldMk cId="370936871" sldId="293"/>
        </pc:sldMkLst>
        <pc:spChg chg="add mod">
          <ac:chgData name="Michel Capuano Schimelmiltz" userId="53c0afd3-5a30-4e88-9216-229911d205a3" providerId="ADAL" clId="{943E2A24-7919-46C6-AACB-9106012D5991}" dt="2020-08-03T02:30:10.626" v="197" actId="20577"/>
          <ac:spMkLst>
            <pc:docMk/>
            <pc:sldMk cId="370936871" sldId="293"/>
            <ac:spMk id="4" creationId="{BA98940B-0FAB-44CE-AEC1-98C3807EB993}"/>
          </ac:spMkLst>
        </pc:spChg>
        <pc:spChg chg="del">
          <ac:chgData name="Michel Capuano Schimelmiltz" userId="53c0afd3-5a30-4e88-9216-229911d205a3" providerId="ADAL" clId="{943E2A24-7919-46C6-AACB-9106012D5991}" dt="2020-08-03T01:23:44.295" v="20"/>
          <ac:spMkLst>
            <pc:docMk/>
            <pc:sldMk cId="370936871" sldId="293"/>
            <ac:spMk id="73" creationId="{42A4FC2C-047E-45A5-965D-8E1E3BF09BC6}"/>
          </ac:spMkLst>
        </pc:spChg>
      </pc:sldChg>
      <pc:sldChg chg="addSp delSp modSp add del mod setBg">
        <pc:chgData name="Michel Capuano Schimelmiltz" userId="53c0afd3-5a30-4e88-9216-229911d205a3" providerId="ADAL" clId="{943E2A24-7919-46C6-AACB-9106012D5991}" dt="2020-08-03T01:23:35.908" v="16" actId="2696"/>
        <pc:sldMkLst>
          <pc:docMk/>
          <pc:sldMk cId="4191104822" sldId="293"/>
        </pc:sldMkLst>
        <pc:spChg chg="del">
          <ac:chgData name="Michel Capuano Schimelmiltz" userId="53c0afd3-5a30-4e88-9216-229911d205a3" providerId="ADAL" clId="{943E2A24-7919-46C6-AACB-9106012D5991}" dt="2020-08-03T01:23:16.116" v="13" actId="26606"/>
          <ac:spMkLst>
            <pc:docMk/>
            <pc:sldMk cId="4191104822" sldId="293"/>
            <ac:spMk id="2" creationId="{B6F8C9CE-FFE2-493B-B8BD-7B35691148F4}"/>
          </ac:spMkLst>
        </pc:spChg>
        <pc:spChg chg="del">
          <ac:chgData name="Michel Capuano Schimelmiltz" userId="53c0afd3-5a30-4e88-9216-229911d205a3" providerId="ADAL" clId="{943E2A24-7919-46C6-AACB-9106012D5991}" dt="2020-08-03T01:23:16.116" v="13" actId="26606"/>
          <ac:spMkLst>
            <pc:docMk/>
            <pc:sldMk cId="4191104822" sldId="293"/>
            <ac:spMk id="3" creationId="{3A1D7AD5-30C8-4727-9360-7557A6646162}"/>
          </ac:spMkLst>
        </pc:spChg>
        <pc:spChg chg="add">
          <ac:chgData name="Michel Capuano Schimelmiltz" userId="53c0afd3-5a30-4e88-9216-229911d205a3" providerId="ADAL" clId="{943E2A24-7919-46C6-AACB-9106012D5991}" dt="2020-08-03T01:23:16.116" v="13" actId="26606"/>
          <ac:spMkLst>
            <pc:docMk/>
            <pc:sldMk cId="4191104822" sldId="293"/>
            <ac:spMk id="73" creationId="{42A4FC2C-047E-45A5-965D-8E1E3BF09BC6}"/>
          </ac:spMkLst>
        </pc:spChg>
        <pc:picChg chg="add del">
          <ac:chgData name="Michel Capuano Schimelmiltz" userId="53c0afd3-5a30-4e88-9216-229911d205a3" providerId="ADAL" clId="{943E2A24-7919-46C6-AACB-9106012D5991}" dt="2020-08-03T01:23:11.134" v="11" actId="478"/>
          <ac:picMkLst>
            <pc:docMk/>
            <pc:sldMk cId="4191104822" sldId="293"/>
            <ac:picMk id="5122" creationId="{9641F5ED-CE6F-4304-A8B8-21DE18F49DA8}"/>
          </ac:picMkLst>
        </pc:picChg>
        <pc:picChg chg="add mod">
          <ac:chgData name="Michel Capuano Schimelmiltz" userId="53c0afd3-5a30-4e88-9216-229911d205a3" providerId="ADAL" clId="{943E2A24-7919-46C6-AACB-9106012D5991}" dt="2020-08-03T01:23:16.116" v="13" actId="26606"/>
          <ac:picMkLst>
            <pc:docMk/>
            <pc:sldMk cId="4191104822" sldId="293"/>
            <ac:picMk id="5124" creationId="{68094352-D994-46F1-BA00-3D2CEDBE7ECF}"/>
          </ac:picMkLst>
        </pc:picChg>
      </pc:sldChg>
      <pc:sldChg chg="addSp delSp modSp add mod setBg">
        <pc:chgData name="Michel Capuano Schimelmiltz" userId="53c0afd3-5a30-4e88-9216-229911d205a3" providerId="ADAL" clId="{943E2A24-7919-46C6-AACB-9106012D5991}" dt="2020-08-04T00:50:46.594" v="751" actId="26606"/>
        <pc:sldMkLst>
          <pc:docMk/>
          <pc:sldMk cId="1531683773" sldId="294"/>
        </pc:sldMkLst>
        <pc:spChg chg="del">
          <ac:chgData name="Michel Capuano Schimelmiltz" userId="53c0afd3-5a30-4e88-9216-229911d205a3" providerId="ADAL" clId="{943E2A24-7919-46C6-AACB-9106012D5991}" dt="2020-08-03T01:27:40.818" v="26" actId="478"/>
          <ac:spMkLst>
            <pc:docMk/>
            <pc:sldMk cId="1531683773" sldId="294"/>
            <ac:spMk id="2" creationId="{D111854C-EABC-4ABC-83C9-8D97DC0DE3DD}"/>
          </ac:spMkLst>
        </pc:spChg>
        <pc:spChg chg="del">
          <ac:chgData name="Michel Capuano Schimelmiltz" userId="53c0afd3-5a30-4e88-9216-229911d205a3" providerId="ADAL" clId="{943E2A24-7919-46C6-AACB-9106012D5991}" dt="2020-08-03T01:27:43.232" v="27" actId="478"/>
          <ac:spMkLst>
            <pc:docMk/>
            <pc:sldMk cId="1531683773" sldId="294"/>
            <ac:spMk id="3" creationId="{A76B9325-2302-4A12-9DF4-3DE7EA61ECB7}"/>
          </ac:spMkLst>
        </pc:spChg>
        <pc:spChg chg="add del mod">
          <ac:chgData name="Michel Capuano Schimelmiltz" userId="53c0afd3-5a30-4e88-9216-229911d205a3" providerId="ADAL" clId="{943E2A24-7919-46C6-AACB-9106012D5991}" dt="2020-08-04T00:50:41.881" v="749" actId="478"/>
          <ac:spMkLst>
            <pc:docMk/>
            <pc:sldMk cId="1531683773" sldId="294"/>
            <ac:spMk id="4" creationId="{CC8824A0-D3E6-4226-A018-1C0870ABE047}"/>
          </ac:spMkLst>
        </pc:spChg>
        <pc:spChg chg="add del mod">
          <ac:chgData name="Michel Capuano Schimelmiltz" userId="53c0afd3-5a30-4e88-9216-229911d205a3" providerId="ADAL" clId="{943E2A24-7919-46C6-AACB-9106012D5991}" dt="2020-08-04T00:50:41.881" v="749" actId="478"/>
          <ac:spMkLst>
            <pc:docMk/>
            <pc:sldMk cId="1531683773" sldId="294"/>
            <ac:spMk id="5" creationId="{505D7354-0D03-4CC4-8F98-2463CFFB76F2}"/>
          </ac:spMkLst>
        </pc:spChg>
        <pc:spChg chg="add del mod">
          <ac:chgData name="Michel Capuano Schimelmiltz" userId="53c0afd3-5a30-4e88-9216-229911d205a3" providerId="ADAL" clId="{943E2A24-7919-46C6-AACB-9106012D5991}" dt="2020-08-04T00:50:41.881" v="749" actId="478"/>
          <ac:spMkLst>
            <pc:docMk/>
            <pc:sldMk cId="1531683773" sldId="294"/>
            <ac:spMk id="6" creationId="{41D929DC-6174-4618-8113-E634D1DB35C0}"/>
          </ac:spMkLst>
        </pc:spChg>
        <pc:spChg chg="add">
          <ac:chgData name="Michel Capuano Schimelmiltz" userId="53c0afd3-5a30-4e88-9216-229911d205a3" providerId="ADAL" clId="{943E2A24-7919-46C6-AACB-9106012D5991}" dt="2020-08-04T00:50:46.594" v="751" actId="26606"/>
          <ac:spMkLst>
            <pc:docMk/>
            <pc:sldMk cId="1531683773" sldId="294"/>
            <ac:spMk id="7" creationId="{42A4FC2C-047E-45A5-965D-8E1E3BF09BC6}"/>
          </ac:spMkLst>
        </pc:spChg>
        <pc:picChg chg="add mod">
          <ac:chgData name="Michel Capuano Schimelmiltz" userId="53c0afd3-5a30-4e88-9216-229911d205a3" providerId="ADAL" clId="{943E2A24-7919-46C6-AACB-9106012D5991}" dt="2020-08-04T00:50:46.594" v="751" actId="26606"/>
          <ac:picMkLst>
            <pc:docMk/>
            <pc:sldMk cId="1531683773" sldId="294"/>
            <ac:picMk id="2" creationId="{18DCE297-330B-4AA6-8685-D9D5D9CDC931}"/>
          </ac:picMkLst>
        </pc:picChg>
      </pc:sldChg>
      <pc:sldChg chg="add del">
        <pc:chgData name="Michel Capuano Schimelmiltz" userId="53c0afd3-5a30-4e88-9216-229911d205a3" providerId="ADAL" clId="{943E2A24-7919-46C6-AACB-9106012D5991}" dt="2020-08-04T01:02:32.666" v="808" actId="2696"/>
        <pc:sldMkLst>
          <pc:docMk/>
          <pc:sldMk cId="912373920" sldId="295"/>
        </pc:sldMkLst>
      </pc:sldChg>
      <pc:sldChg chg="addSp delSp modSp add mod setBg">
        <pc:chgData name="Michel Capuano Schimelmiltz" userId="53c0afd3-5a30-4e88-9216-229911d205a3" providerId="ADAL" clId="{943E2A24-7919-46C6-AACB-9106012D5991}" dt="2020-08-03T02:25:55.744" v="122" actId="962"/>
        <pc:sldMkLst>
          <pc:docMk/>
          <pc:sldMk cId="2848498846" sldId="296"/>
        </pc:sldMkLst>
        <pc:spChg chg="add del">
          <ac:chgData name="Michel Capuano Schimelmiltz" userId="53c0afd3-5a30-4e88-9216-229911d205a3" providerId="ADAL" clId="{943E2A24-7919-46C6-AACB-9106012D5991}" dt="2020-08-03T02:25:01.738" v="117" actId="26606"/>
          <ac:spMkLst>
            <pc:docMk/>
            <pc:sldMk cId="2848498846" sldId="296"/>
            <ac:spMk id="2" creationId="{5996F795-C9E8-48F4-9716-F1166C85FB7D}"/>
          </ac:spMkLst>
        </pc:spChg>
        <pc:spChg chg="del">
          <ac:chgData name="Michel Capuano Schimelmiltz" userId="53c0afd3-5a30-4e88-9216-229911d205a3" providerId="ADAL" clId="{943E2A24-7919-46C6-AACB-9106012D5991}" dt="2020-08-03T02:24:41.636" v="112"/>
          <ac:spMkLst>
            <pc:docMk/>
            <pc:sldMk cId="2848498846" sldId="296"/>
            <ac:spMk id="3" creationId="{3096BB66-AFCE-4015-9715-7B4B7F0351E8}"/>
          </ac:spMkLst>
        </pc:spChg>
        <pc:spChg chg="add del mod">
          <ac:chgData name="Michel Capuano Schimelmiltz" userId="53c0afd3-5a30-4e88-9216-229911d205a3" providerId="ADAL" clId="{943E2A24-7919-46C6-AACB-9106012D5991}" dt="2020-08-03T02:25:51.538" v="119"/>
          <ac:spMkLst>
            <pc:docMk/>
            <pc:sldMk cId="2848498846" sldId="296"/>
            <ac:spMk id="7" creationId="{77D9BA1F-EBF6-42ED-940E-AD3ADA6D721E}"/>
          </ac:spMkLst>
        </pc:spChg>
        <pc:spChg chg="add del">
          <ac:chgData name="Michel Capuano Schimelmiltz" userId="53c0afd3-5a30-4e88-9216-229911d205a3" providerId="ADAL" clId="{943E2A24-7919-46C6-AACB-9106012D5991}" dt="2020-08-03T02:25:01.738" v="116" actId="26606"/>
          <ac:spMkLst>
            <pc:docMk/>
            <pc:sldMk cId="2848498846" sldId="296"/>
            <ac:spMk id="10" creationId="{B670DBD5-770C-4383-9F54-5B86E86BD5BB}"/>
          </ac:spMkLst>
        </pc:spChg>
        <pc:spChg chg="add del">
          <ac:chgData name="Michel Capuano Schimelmiltz" userId="53c0afd3-5a30-4e88-9216-229911d205a3" providerId="ADAL" clId="{943E2A24-7919-46C6-AACB-9106012D5991}" dt="2020-08-03T02:25:55.659" v="120" actId="26606"/>
          <ac:spMkLst>
            <pc:docMk/>
            <pc:sldMk cId="2848498846" sldId="296"/>
            <ac:spMk id="12" creationId="{42A4FC2C-047E-45A5-965D-8E1E3BF09BC6}"/>
          </ac:spMkLst>
        </pc:spChg>
        <pc:spChg chg="add">
          <ac:chgData name="Michel Capuano Schimelmiltz" userId="53c0afd3-5a30-4e88-9216-229911d205a3" providerId="ADAL" clId="{943E2A24-7919-46C6-AACB-9106012D5991}" dt="2020-08-03T02:25:55.659" v="120" actId="26606"/>
          <ac:spMkLst>
            <pc:docMk/>
            <pc:sldMk cId="2848498846" sldId="296"/>
            <ac:spMk id="17" creationId="{42A4FC2C-047E-45A5-965D-8E1E3BF09BC6}"/>
          </ac:spMkLst>
        </pc:spChg>
        <pc:picChg chg="add del mod">
          <ac:chgData name="Michel Capuano Schimelmiltz" userId="53c0afd3-5a30-4e88-9216-229911d205a3" providerId="ADAL" clId="{943E2A24-7919-46C6-AACB-9106012D5991}" dt="2020-08-03T02:25:07.792" v="118" actId="478"/>
          <ac:picMkLst>
            <pc:docMk/>
            <pc:sldMk cId="2848498846" sldId="296"/>
            <ac:picMk id="5" creationId="{1C5021AB-DC2E-4669-BAFA-9816D8F504EE}"/>
          </ac:picMkLst>
        </pc:picChg>
        <pc:picChg chg="add mod">
          <ac:chgData name="Michel Capuano Schimelmiltz" userId="53c0afd3-5a30-4e88-9216-229911d205a3" providerId="ADAL" clId="{943E2A24-7919-46C6-AACB-9106012D5991}" dt="2020-08-03T02:25:55.744" v="122" actId="962"/>
          <ac:picMkLst>
            <pc:docMk/>
            <pc:sldMk cId="2848498846" sldId="296"/>
            <ac:picMk id="9" creationId="{B6941AFB-4E23-402F-B2C4-CA5D0C5DE77C}"/>
          </ac:picMkLst>
        </pc:picChg>
      </pc:sldChg>
      <pc:sldChg chg="addSp delSp modSp add mod setBg setClrOvrMap">
        <pc:chgData name="Michel Capuano Schimelmiltz" userId="53c0afd3-5a30-4e88-9216-229911d205a3" providerId="ADAL" clId="{943E2A24-7919-46C6-AACB-9106012D5991}" dt="2020-08-05T00:44:39.759" v="1187" actId="14100"/>
        <pc:sldMkLst>
          <pc:docMk/>
          <pc:sldMk cId="3089883789" sldId="297"/>
        </pc:sldMkLst>
        <pc:spChg chg="del">
          <ac:chgData name="Michel Capuano Schimelmiltz" userId="53c0afd3-5a30-4e88-9216-229911d205a3" providerId="ADAL" clId="{943E2A24-7919-46C6-AACB-9106012D5991}" dt="2020-08-04T00:14:30.815" v="364" actId="478"/>
          <ac:spMkLst>
            <pc:docMk/>
            <pc:sldMk cId="3089883789" sldId="297"/>
            <ac:spMk id="2" creationId="{E65F71C1-7AF8-4AE2-B3BC-ACC58F6237ED}"/>
          </ac:spMkLst>
        </pc:spChg>
        <pc:spChg chg="del">
          <ac:chgData name="Michel Capuano Schimelmiltz" userId="53c0afd3-5a30-4e88-9216-229911d205a3" providerId="ADAL" clId="{943E2A24-7919-46C6-AACB-9106012D5991}" dt="2020-08-04T00:14:33.593" v="365" actId="478"/>
          <ac:spMkLst>
            <pc:docMk/>
            <pc:sldMk cId="3089883789" sldId="297"/>
            <ac:spMk id="3" creationId="{E4932636-33CB-45D6-A805-997A29B27272}"/>
          </ac:spMkLst>
        </pc:spChg>
        <pc:spChg chg="add mod">
          <ac:chgData name="Michel Capuano Schimelmiltz" userId="53c0afd3-5a30-4e88-9216-229911d205a3" providerId="ADAL" clId="{943E2A24-7919-46C6-AACB-9106012D5991}" dt="2020-08-05T00:44:39.759" v="1187" actId="14100"/>
          <ac:spMkLst>
            <pc:docMk/>
            <pc:sldMk cId="3089883789" sldId="297"/>
            <ac:spMk id="5" creationId="{F7DC486B-D4BB-4C6D-A810-22C847C5505D}"/>
          </ac:spMkLst>
        </pc:spChg>
        <pc:spChg chg="add del">
          <ac:chgData name="Michel Capuano Schimelmiltz" userId="53c0afd3-5a30-4e88-9216-229911d205a3" providerId="ADAL" clId="{943E2A24-7919-46C6-AACB-9106012D5991}" dt="2020-08-04T00:18:37.961" v="431" actId="26606"/>
          <ac:spMkLst>
            <pc:docMk/>
            <pc:sldMk cId="3089883789" sldId="297"/>
            <ac:spMk id="9" creationId="{42A4FC2C-047E-45A5-965D-8E1E3BF09BC6}"/>
          </ac:spMkLst>
        </pc:spChg>
        <pc:spChg chg="add del">
          <ac:chgData name="Michel Capuano Schimelmiltz" userId="53c0afd3-5a30-4e88-9216-229911d205a3" providerId="ADAL" clId="{943E2A24-7919-46C6-AACB-9106012D5991}" dt="2020-08-04T00:18:59.149" v="436" actId="26606"/>
          <ac:spMkLst>
            <pc:docMk/>
            <pc:sldMk cId="3089883789" sldId="297"/>
            <ac:spMk id="14" creationId="{C1DD1A8A-57D5-4A81-AD04-532B043C5611}"/>
          </ac:spMkLst>
        </pc:spChg>
        <pc:spChg chg="add del">
          <ac:chgData name="Michel Capuano Schimelmiltz" userId="53c0afd3-5a30-4e88-9216-229911d205a3" providerId="ADAL" clId="{943E2A24-7919-46C6-AACB-9106012D5991}" dt="2020-08-04T00:18:59.149" v="436" actId="26606"/>
          <ac:spMkLst>
            <pc:docMk/>
            <pc:sldMk cId="3089883789" sldId="297"/>
            <ac:spMk id="16" creationId="{007891EC-4501-44ED-A8C8-B11B6DB767AB}"/>
          </ac:spMkLst>
        </pc:spChg>
        <pc:spChg chg="add">
          <ac:chgData name="Michel Capuano Schimelmiltz" userId="53c0afd3-5a30-4e88-9216-229911d205a3" providerId="ADAL" clId="{943E2A24-7919-46C6-AACB-9106012D5991}" dt="2020-08-04T00:18:59.149" v="436" actId="26606"/>
          <ac:spMkLst>
            <pc:docMk/>
            <pc:sldMk cId="3089883789" sldId="297"/>
            <ac:spMk id="21" creationId="{71B2258F-86CA-4D4D-8270-BC05FCDEBFB3}"/>
          </ac:spMkLst>
        </pc:spChg>
        <pc:picChg chg="add mod">
          <ac:chgData name="Michel Capuano Schimelmiltz" userId="53c0afd3-5a30-4e88-9216-229911d205a3" providerId="ADAL" clId="{943E2A24-7919-46C6-AACB-9106012D5991}" dt="2020-08-04T00:18:59.149" v="436" actId="26606"/>
          <ac:picMkLst>
            <pc:docMk/>
            <pc:sldMk cId="3089883789" sldId="297"/>
            <ac:picMk id="4" creationId="{841412C4-4D36-4B64-BCB0-A17E1CCBCDB3}"/>
          </ac:picMkLst>
        </pc:picChg>
      </pc:sldChg>
      <pc:sldChg chg="addSp delSp modSp add mod setBg">
        <pc:chgData name="Michel Capuano Schimelmiltz" userId="53c0afd3-5a30-4e88-9216-229911d205a3" providerId="ADAL" clId="{943E2A24-7919-46C6-AACB-9106012D5991}" dt="2020-08-04T00:20:17.306" v="442" actId="26606"/>
        <pc:sldMkLst>
          <pc:docMk/>
          <pc:sldMk cId="2688521999" sldId="298"/>
        </pc:sldMkLst>
        <pc:spChg chg="del">
          <ac:chgData name="Michel Capuano Schimelmiltz" userId="53c0afd3-5a30-4e88-9216-229911d205a3" providerId="ADAL" clId="{943E2A24-7919-46C6-AACB-9106012D5991}" dt="2020-08-04T00:20:17.306" v="442" actId="26606"/>
          <ac:spMkLst>
            <pc:docMk/>
            <pc:sldMk cId="2688521999" sldId="298"/>
            <ac:spMk id="2" creationId="{622C7052-00D6-4641-A27C-224D45936512}"/>
          </ac:spMkLst>
        </pc:spChg>
        <pc:spChg chg="del">
          <ac:chgData name="Michel Capuano Schimelmiltz" userId="53c0afd3-5a30-4e88-9216-229911d205a3" providerId="ADAL" clId="{943E2A24-7919-46C6-AACB-9106012D5991}" dt="2020-08-04T00:20:17.306" v="442" actId="26606"/>
          <ac:spMkLst>
            <pc:docMk/>
            <pc:sldMk cId="2688521999" sldId="298"/>
            <ac:spMk id="3" creationId="{EF9EB865-A130-4445-BE12-15729414567D}"/>
          </ac:spMkLst>
        </pc:spChg>
        <pc:spChg chg="add">
          <ac:chgData name="Michel Capuano Schimelmiltz" userId="53c0afd3-5a30-4e88-9216-229911d205a3" providerId="ADAL" clId="{943E2A24-7919-46C6-AACB-9106012D5991}" dt="2020-08-04T00:20:17.306" v="442" actId="26606"/>
          <ac:spMkLst>
            <pc:docMk/>
            <pc:sldMk cId="2688521999" sldId="298"/>
            <ac:spMk id="9" creationId="{42A4FC2C-047E-45A5-965D-8E1E3BF09BC6}"/>
          </ac:spMkLst>
        </pc:spChg>
        <pc:picChg chg="add mod">
          <ac:chgData name="Michel Capuano Schimelmiltz" userId="53c0afd3-5a30-4e88-9216-229911d205a3" providerId="ADAL" clId="{943E2A24-7919-46C6-AACB-9106012D5991}" dt="2020-08-04T00:20:17.306" v="442" actId="26606"/>
          <ac:picMkLst>
            <pc:docMk/>
            <pc:sldMk cId="2688521999" sldId="298"/>
            <ac:picMk id="4" creationId="{CCBE6180-BA43-4810-849E-7417DBDD6FE7}"/>
          </ac:picMkLst>
        </pc:picChg>
      </pc:sldChg>
      <pc:sldChg chg="addSp delSp modSp add mod ord setBg">
        <pc:chgData name="Michel Capuano Schimelmiltz" userId="53c0afd3-5a30-4e88-9216-229911d205a3" providerId="ADAL" clId="{943E2A24-7919-46C6-AACB-9106012D5991}" dt="2020-08-04T16:42:44.827" v="1044" actId="2711"/>
        <pc:sldMkLst>
          <pc:docMk/>
          <pc:sldMk cId="4249838468" sldId="299"/>
        </pc:sldMkLst>
        <pc:spChg chg="del">
          <ac:chgData name="Michel Capuano Schimelmiltz" userId="53c0afd3-5a30-4e88-9216-229911d205a3" providerId="ADAL" clId="{943E2A24-7919-46C6-AACB-9106012D5991}" dt="2020-08-04T00:34:06.249" v="587" actId="478"/>
          <ac:spMkLst>
            <pc:docMk/>
            <pc:sldMk cId="4249838468" sldId="299"/>
            <ac:spMk id="4" creationId="{0B5E7BBF-5B9A-41E5-88A3-6834A696C3F6}"/>
          </ac:spMkLst>
        </pc:spChg>
        <pc:spChg chg="del">
          <ac:chgData name="Michel Capuano Schimelmiltz" userId="53c0afd3-5a30-4e88-9216-229911d205a3" providerId="ADAL" clId="{943E2A24-7919-46C6-AACB-9106012D5991}" dt="2020-08-04T00:34:06.249" v="587" actId="478"/>
          <ac:spMkLst>
            <pc:docMk/>
            <pc:sldMk cId="4249838468" sldId="299"/>
            <ac:spMk id="6" creationId="{0C21C006-6F1B-4F02-9CE2-248B3297468A}"/>
          </ac:spMkLst>
        </pc:spChg>
        <pc:spChg chg="add mod ord">
          <ac:chgData name="Michel Capuano Schimelmiltz" userId="53c0afd3-5a30-4e88-9216-229911d205a3" providerId="ADAL" clId="{943E2A24-7919-46C6-AACB-9106012D5991}" dt="2020-08-04T16:42:44.827" v="1044" actId="2711"/>
          <ac:spMkLst>
            <pc:docMk/>
            <pc:sldMk cId="4249838468" sldId="299"/>
            <ac:spMk id="7" creationId="{886AF48F-C8FA-46F7-AE22-A655AC9DD45F}"/>
          </ac:spMkLst>
        </pc:spChg>
        <pc:spChg chg="del">
          <ac:chgData name="Michel Capuano Schimelmiltz" userId="53c0afd3-5a30-4e88-9216-229911d205a3" providerId="ADAL" clId="{943E2A24-7919-46C6-AACB-9106012D5991}" dt="2020-08-04T00:34:06.249" v="587" actId="478"/>
          <ac:spMkLst>
            <pc:docMk/>
            <pc:sldMk cId="4249838468" sldId="299"/>
            <ac:spMk id="8" creationId="{55F03A67-8660-41DD-B908-A0DA1D057F9D}"/>
          </ac:spMkLst>
        </pc:spChg>
        <pc:spChg chg="del">
          <ac:chgData name="Michel Capuano Schimelmiltz" userId="53c0afd3-5a30-4e88-9216-229911d205a3" providerId="ADAL" clId="{943E2A24-7919-46C6-AACB-9106012D5991}" dt="2020-08-04T00:34:06.249" v="587" actId="478"/>
          <ac:spMkLst>
            <pc:docMk/>
            <pc:sldMk cId="4249838468" sldId="299"/>
            <ac:spMk id="9" creationId="{18ACA9F2-3671-4D1B-AD80-D3AE11E98F3A}"/>
          </ac:spMkLst>
        </pc:spChg>
        <pc:spChg chg="add">
          <ac:chgData name="Michel Capuano Schimelmiltz" userId="53c0afd3-5a30-4e88-9216-229911d205a3" providerId="ADAL" clId="{943E2A24-7919-46C6-AACB-9106012D5991}" dt="2020-08-04T01:13:30.150" v="843" actId="26606"/>
          <ac:spMkLst>
            <pc:docMk/>
            <pc:sldMk cId="4249838468" sldId="299"/>
            <ac:spMk id="12" creationId="{C1DD1A8A-57D5-4A81-AD04-532B043C5611}"/>
          </ac:spMkLst>
        </pc:spChg>
        <pc:spChg chg="add">
          <ac:chgData name="Michel Capuano Schimelmiltz" userId="53c0afd3-5a30-4e88-9216-229911d205a3" providerId="ADAL" clId="{943E2A24-7919-46C6-AACB-9106012D5991}" dt="2020-08-04T01:13:30.150" v="843" actId="26606"/>
          <ac:spMkLst>
            <pc:docMk/>
            <pc:sldMk cId="4249838468" sldId="299"/>
            <ac:spMk id="14" creationId="{007891EC-4501-44ED-A8C8-B11B6DB767AB}"/>
          </ac:spMkLst>
        </pc:spChg>
        <pc:picChg chg="add del mod ord">
          <ac:chgData name="Michel Capuano Schimelmiltz" userId="53c0afd3-5a30-4e88-9216-229911d205a3" providerId="ADAL" clId="{943E2A24-7919-46C6-AACB-9106012D5991}" dt="2020-08-04T01:13:25.921" v="841" actId="478"/>
          <ac:picMkLst>
            <pc:docMk/>
            <pc:sldMk cId="4249838468" sldId="299"/>
            <ac:picMk id="2" creationId="{072748C9-2A3F-4FE0-A867-33B631C10885}"/>
          </ac:picMkLst>
        </pc:picChg>
        <pc:picChg chg="add mod">
          <ac:chgData name="Michel Capuano Schimelmiltz" userId="53c0afd3-5a30-4e88-9216-229911d205a3" providerId="ADAL" clId="{943E2A24-7919-46C6-AACB-9106012D5991}" dt="2020-08-04T16:42:34.550" v="1042" actId="1076"/>
          <ac:picMkLst>
            <pc:docMk/>
            <pc:sldMk cId="4249838468" sldId="299"/>
            <ac:picMk id="3" creationId="{2264EA08-7A6E-4E2F-B081-1327FB65E05C}"/>
          </ac:picMkLst>
        </pc:picChg>
      </pc:sldChg>
      <pc:sldChg chg="addSp delSp modSp add mod setBg setClrOvrMap">
        <pc:chgData name="Michel Capuano Schimelmiltz" userId="53c0afd3-5a30-4e88-9216-229911d205a3" providerId="ADAL" clId="{943E2A24-7919-46C6-AACB-9106012D5991}" dt="2020-08-04T16:37:44.316" v="1026" actId="255"/>
        <pc:sldMkLst>
          <pc:docMk/>
          <pc:sldMk cId="2884593200" sldId="300"/>
        </pc:sldMkLst>
        <pc:spChg chg="del">
          <ac:chgData name="Michel Capuano Schimelmiltz" userId="53c0afd3-5a30-4e88-9216-229911d205a3" providerId="ADAL" clId="{943E2A24-7919-46C6-AACB-9106012D5991}" dt="2020-08-04T00:43:54.328" v="732" actId="478"/>
          <ac:spMkLst>
            <pc:docMk/>
            <pc:sldMk cId="2884593200" sldId="300"/>
            <ac:spMk id="4" creationId="{0B5E7BBF-5B9A-41E5-88A3-6834A696C3F6}"/>
          </ac:spMkLst>
        </pc:spChg>
        <pc:spChg chg="del">
          <ac:chgData name="Michel Capuano Schimelmiltz" userId="53c0afd3-5a30-4e88-9216-229911d205a3" providerId="ADAL" clId="{943E2A24-7919-46C6-AACB-9106012D5991}" dt="2020-08-04T00:43:54.328" v="732" actId="478"/>
          <ac:spMkLst>
            <pc:docMk/>
            <pc:sldMk cId="2884593200" sldId="300"/>
            <ac:spMk id="6" creationId="{0C21C006-6F1B-4F02-9CE2-248B3297468A}"/>
          </ac:spMkLst>
        </pc:spChg>
        <pc:spChg chg="add mod ord">
          <ac:chgData name="Michel Capuano Schimelmiltz" userId="53c0afd3-5a30-4e88-9216-229911d205a3" providerId="ADAL" clId="{943E2A24-7919-46C6-AACB-9106012D5991}" dt="2020-08-04T16:37:44.316" v="1026" actId="255"/>
          <ac:spMkLst>
            <pc:docMk/>
            <pc:sldMk cId="2884593200" sldId="300"/>
            <ac:spMk id="7" creationId="{6B994F91-0B7A-4815-992E-C4CC2F5C5D90}"/>
          </ac:spMkLst>
        </pc:spChg>
        <pc:spChg chg="del">
          <ac:chgData name="Michel Capuano Schimelmiltz" userId="53c0afd3-5a30-4e88-9216-229911d205a3" providerId="ADAL" clId="{943E2A24-7919-46C6-AACB-9106012D5991}" dt="2020-08-04T00:43:54.328" v="732" actId="478"/>
          <ac:spMkLst>
            <pc:docMk/>
            <pc:sldMk cId="2884593200" sldId="300"/>
            <ac:spMk id="8" creationId="{55F03A67-8660-41DD-B908-A0DA1D057F9D}"/>
          </ac:spMkLst>
        </pc:spChg>
        <pc:spChg chg="del">
          <ac:chgData name="Michel Capuano Schimelmiltz" userId="53c0afd3-5a30-4e88-9216-229911d205a3" providerId="ADAL" clId="{943E2A24-7919-46C6-AACB-9106012D5991}" dt="2020-08-04T00:43:54.328" v="732" actId="478"/>
          <ac:spMkLst>
            <pc:docMk/>
            <pc:sldMk cId="2884593200" sldId="300"/>
            <ac:spMk id="9" creationId="{18ACA9F2-3671-4D1B-AD80-D3AE11E98F3A}"/>
          </ac:spMkLst>
        </pc:spChg>
        <pc:spChg chg="add del">
          <ac:chgData name="Michel Capuano Schimelmiltz" userId="53c0afd3-5a30-4e88-9216-229911d205a3" providerId="ADAL" clId="{943E2A24-7919-46C6-AACB-9106012D5991}" dt="2020-08-04T01:02:11.510" v="780" actId="26606"/>
          <ac:spMkLst>
            <pc:docMk/>
            <pc:sldMk cId="2884593200" sldId="300"/>
            <ac:spMk id="10" creationId="{71B2258F-86CA-4D4D-8270-BC05FCDEBFB3}"/>
          </ac:spMkLst>
        </pc:spChg>
        <pc:spChg chg="add del">
          <ac:chgData name="Michel Capuano Schimelmiltz" userId="53c0afd3-5a30-4e88-9216-229911d205a3" providerId="ADAL" clId="{943E2A24-7919-46C6-AACB-9106012D5991}" dt="2020-08-04T01:02:05.464" v="778" actId="26606"/>
          <ac:spMkLst>
            <pc:docMk/>
            <pc:sldMk cId="2884593200" sldId="300"/>
            <ac:spMk id="12" creationId="{477F13EE-E3C3-40EE-BB83-16A97DA195ED}"/>
          </ac:spMkLst>
        </pc:spChg>
        <pc:spChg chg="add del">
          <ac:chgData name="Michel Capuano Schimelmiltz" userId="53c0afd3-5a30-4e88-9216-229911d205a3" providerId="ADAL" clId="{943E2A24-7919-46C6-AACB-9106012D5991}" dt="2020-08-04T01:17:18.826" v="869" actId="26606"/>
          <ac:spMkLst>
            <pc:docMk/>
            <pc:sldMk cId="2884593200" sldId="300"/>
            <ac:spMk id="13" creationId="{C1DD1A8A-57D5-4A81-AD04-532B043C5611}"/>
          </ac:spMkLst>
        </pc:spChg>
        <pc:spChg chg="add del">
          <ac:chgData name="Michel Capuano Schimelmiltz" userId="53c0afd3-5a30-4e88-9216-229911d205a3" providerId="ADAL" clId="{943E2A24-7919-46C6-AACB-9106012D5991}" dt="2020-08-04T01:02:05.464" v="778" actId="26606"/>
          <ac:spMkLst>
            <pc:docMk/>
            <pc:sldMk cId="2884593200" sldId="300"/>
            <ac:spMk id="14" creationId="{0671A8AE-40A1-4631-A6B8-581AFF065482}"/>
          </ac:spMkLst>
        </pc:spChg>
        <pc:spChg chg="add del">
          <ac:chgData name="Michel Capuano Schimelmiltz" userId="53c0afd3-5a30-4e88-9216-229911d205a3" providerId="ADAL" clId="{943E2A24-7919-46C6-AACB-9106012D5991}" dt="2020-08-04T01:17:18.826" v="869" actId="26606"/>
          <ac:spMkLst>
            <pc:docMk/>
            <pc:sldMk cId="2884593200" sldId="300"/>
            <ac:spMk id="15" creationId="{007891EC-4501-44ED-A8C8-B11B6DB767AB}"/>
          </ac:spMkLst>
        </pc:spChg>
        <pc:spChg chg="add del">
          <ac:chgData name="Michel Capuano Schimelmiltz" userId="53c0afd3-5a30-4e88-9216-229911d205a3" providerId="ADAL" clId="{943E2A24-7919-46C6-AACB-9106012D5991}" dt="2020-08-04T01:02:05.464" v="778" actId="26606"/>
          <ac:spMkLst>
            <pc:docMk/>
            <pc:sldMk cId="2884593200" sldId="300"/>
            <ac:spMk id="16" creationId="{A44CD100-6267-4E62-AA64-2182A3A6A1C0}"/>
          </ac:spMkLst>
        </pc:spChg>
        <pc:spChg chg="add del">
          <ac:chgData name="Michel Capuano Schimelmiltz" userId="53c0afd3-5a30-4e88-9216-229911d205a3" providerId="ADAL" clId="{943E2A24-7919-46C6-AACB-9106012D5991}" dt="2020-08-04T01:02:05.464" v="778" actId="26606"/>
          <ac:spMkLst>
            <pc:docMk/>
            <pc:sldMk cId="2884593200" sldId="300"/>
            <ac:spMk id="18" creationId="{187FA1DC-8600-449C-B5C8-3CF8BF99B2F1}"/>
          </ac:spMkLst>
        </pc:spChg>
        <pc:spChg chg="add">
          <ac:chgData name="Michel Capuano Schimelmiltz" userId="53c0afd3-5a30-4e88-9216-229911d205a3" providerId="ADAL" clId="{943E2A24-7919-46C6-AACB-9106012D5991}" dt="2020-08-04T01:17:18.826" v="869" actId="26606"/>
          <ac:spMkLst>
            <pc:docMk/>
            <pc:sldMk cId="2884593200" sldId="300"/>
            <ac:spMk id="20" creationId="{C1DD1A8A-57D5-4A81-AD04-532B043C5611}"/>
          </ac:spMkLst>
        </pc:spChg>
        <pc:spChg chg="add">
          <ac:chgData name="Michel Capuano Schimelmiltz" userId="53c0afd3-5a30-4e88-9216-229911d205a3" providerId="ADAL" clId="{943E2A24-7919-46C6-AACB-9106012D5991}" dt="2020-08-04T01:17:18.826" v="869" actId="26606"/>
          <ac:spMkLst>
            <pc:docMk/>
            <pc:sldMk cId="2884593200" sldId="300"/>
            <ac:spMk id="22" creationId="{007891EC-4501-44ED-A8C8-B11B6DB767AB}"/>
          </ac:spMkLst>
        </pc:spChg>
        <pc:picChg chg="add del">
          <ac:chgData name="Michel Capuano Schimelmiltz" userId="53c0afd3-5a30-4e88-9216-229911d205a3" providerId="ADAL" clId="{943E2A24-7919-46C6-AACB-9106012D5991}" dt="2020-08-04T00:55:52.637" v="773" actId="478"/>
          <ac:picMkLst>
            <pc:docMk/>
            <pc:sldMk cId="2884593200" sldId="300"/>
            <ac:picMk id="2" creationId="{6F970B61-121F-4C65-9727-DB4C8E728AE4}"/>
          </ac:picMkLst>
        </pc:picChg>
        <pc:picChg chg="add del mod">
          <ac:chgData name="Michel Capuano Schimelmiltz" userId="53c0afd3-5a30-4e88-9216-229911d205a3" providerId="ADAL" clId="{943E2A24-7919-46C6-AACB-9106012D5991}" dt="2020-08-04T01:17:29.026" v="871" actId="27614"/>
          <ac:picMkLst>
            <pc:docMk/>
            <pc:sldMk cId="2884593200" sldId="300"/>
            <ac:picMk id="3" creationId="{C52DB571-1ADC-4A62-AD46-F89CABB6D3DC}"/>
          </ac:picMkLst>
        </pc:picChg>
        <pc:picChg chg="add del mod">
          <ac:chgData name="Michel Capuano Schimelmiltz" userId="53c0afd3-5a30-4e88-9216-229911d205a3" providerId="ADAL" clId="{943E2A24-7919-46C6-AACB-9106012D5991}" dt="2020-08-04T01:41:04.454" v="917"/>
          <ac:picMkLst>
            <pc:docMk/>
            <pc:sldMk cId="2884593200" sldId="300"/>
            <ac:picMk id="5" creationId="{8328F5E1-93E0-4EFF-9457-22E3C0504E48}"/>
          </ac:picMkLst>
        </pc:picChg>
      </pc:sldChg>
      <pc:sldChg chg="add del">
        <pc:chgData name="Michel Capuano Schimelmiltz" userId="53c0afd3-5a30-4e88-9216-229911d205a3" providerId="ADAL" clId="{943E2A24-7919-46C6-AACB-9106012D5991}" dt="2020-08-04T01:02:31.171" v="806" actId="2696"/>
        <pc:sldMkLst>
          <pc:docMk/>
          <pc:sldMk cId="2522265361" sldId="301"/>
        </pc:sldMkLst>
      </pc:sldChg>
      <pc:sldChg chg="addSp delSp modSp add">
        <pc:chgData name="Michel Capuano Schimelmiltz" userId="53c0afd3-5a30-4e88-9216-229911d205a3" providerId="ADAL" clId="{943E2A24-7919-46C6-AACB-9106012D5991}" dt="2020-08-04T16:37:02.263" v="1019" actId="1076"/>
        <pc:sldMkLst>
          <pc:docMk/>
          <pc:sldMk cId="4053687806" sldId="302"/>
        </pc:sldMkLst>
        <pc:spChg chg="del">
          <ac:chgData name="Michel Capuano Schimelmiltz" userId="53c0afd3-5a30-4e88-9216-229911d205a3" providerId="ADAL" clId="{943E2A24-7919-46C6-AACB-9106012D5991}" dt="2020-08-04T00:39:15.617" v="706" actId="478"/>
          <ac:spMkLst>
            <pc:docMk/>
            <pc:sldMk cId="4053687806" sldId="302"/>
            <ac:spMk id="2" creationId="{8FA429BE-6D72-4248-9A8B-CB3F18B4E31A}"/>
          </ac:spMkLst>
        </pc:spChg>
        <pc:spChg chg="add mod">
          <ac:chgData name="Michel Capuano Schimelmiltz" userId="53c0afd3-5a30-4e88-9216-229911d205a3" providerId="ADAL" clId="{943E2A24-7919-46C6-AACB-9106012D5991}" dt="2020-08-04T16:37:02.263" v="1019" actId="1076"/>
          <ac:spMkLst>
            <pc:docMk/>
            <pc:sldMk cId="4053687806" sldId="302"/>
            <ac:spMk id="5" creationId="{E40262D6-3D92-40FC-9564-504D6D314FBF}"/>
          </ac:spMkLst>
        </pc:spChg>
        <pc:picChg chg="add mod modCrop">
          <ac:chgData name="Michel Capuano Schimelmiltz" userId="53c0afd3-5a30-4e88-9216-229911d205a3" providerId="ADAL" clId="{943E2A24-7919-46C6-AACB-9106012D5991}" dt="2020-08-04T00:39:33.972" v="710" actId="14100"/>
          <ac:picMkLst>
            <pc:docMk/>
            <pc:sldMk cId="4053687806" sldId="302"/>
            <ac:picMk id="4" creationId="{A528477C-435B-4AA0-A401-43206196654D}"/>
          </ac:picMkLst>
        </pc:picChg>
      </pc:sldChg>
      <pc:sldChg chg="delSp modSp add del">
        <pc:chgData name="Michel Capuano Schimelmiltz" userId="53c0afd3-5a30-4e88-9216-229911d205a3" providerId="ADAL" clId="{943E2A24-7919-46C6-AACB-9106012D5991}" dt="2020-08-04T00:43:41.003" v="731" actId="2696"/>
        <pc:sldMkLst>
          <pc:docMk/>
          <pc:sldMk cId="852864101" sldId="303"/>
        </pc:sldMkLst>
        <pc:spChg chg="mod">
          <ac:chgData name="Michel Capuano Schimelmiltz" userId="53c0afd3-5a30-4e88-9216-229911d205a3" providerId="ADAL" clId="{943E2A24-7919-46C6-AACB-9106012D5991}" dt="2020-08-04T00:41:06.789" v="715" actId="20577"/>
          <ac:spMkLst>
            <pc:docMk/>
            <pc:sldMk cId="852864101" sldId="303"/>
            <ac:spMk id="5" creationId="{E40262D6-3D92-40FC-9564-504D6D314FBF}"/>
          </ac:spMkLst>
        </pc:spChg>
        <pc:picChg chg="del">
          <ac:chgData name="Michel Capuano Schimelmiltz" userId="53c0afd3-5a30-4e88-9216-229911d205a3" providerId="ADAL" clId="{943E2A24-7919-46C6-AACB-9106012D5991}" dt="2020-08-04T00:40:47.062" v="712" actId="478"/>
          <ac:picMkLst>
            <pc:docMk/>
            <pc:sldMk cId="852864101" sldId="303"/>
            <ac:picMk id="4" creationId="{A528477C-435B-4AA0-A401-43206196654D}"/>
          </ac:picMkLst>
        </pc:picChg>
      </pc:sldChg>
      <pc:sldChg chg="addSp delSp modSp add mod setBg">
        <pc:chgData name="Michel Capuano Schimelmiltz" userId="53c0afd3-5a30-4e88-9216-229911d205a3" providerId="ADAL" clId="{943E2A24-7919-46C6-AACB-9106012D5991}" dt="2020-08-05T01:49:31.528" v="1204" actId="26606"/>
        <pc:sldMkLst>
          <pc:docMk/>
          <pc:sldMk cId="3566917122" sldId="304"/>
        </pc:sldMkLst>
        <pc:spChg chg="del mod">
          <ac:chgData name="Michel Capuano Schimelmiltz" userId="53c0afd3-5a30-4e88-9216-229911d205a3" providerId="ADAL" clId="{943E2A24-7919-46C6-AACB-9106012D5991}" dt="2020-08-04T00:43:08.776" v="724" actId="478"/>
          <ac:spMkLst>
            <pc:docMk/>
            <pc:sldMk cId="3566917122" sldId="304"/>
            <ac:spMk id="3" creationId="{4FD19DDB-0430-4851-AB2B-A3F44CA85ACA}"/>
          </ac:spMkLst>
        </pc:spChg>
        <pc:spChg chg="del mod ord">
          <ac:chgData name="Michel Capuano Schimelmiltz" userId="53c0afd3-5a30-4e88-9216-229911d205a3" providerId="ADAL" clId="{943E2A24-7919-46C6-AACB-9106012D5991}" dt="2020-08-04T01:17:04.574" v="865" actId="478"/>
          <ac:spMkLst>
            <pc:docMk/>
            <pc:sldMk cId="3566917122" sldId="304"/>
            <ac:spMk id="5" creationId="{E40262D6-3D92-40FC-9564-504D6D314FBF}"/>
          </ac:spMkLst>
        </pc:spChg>
        <pc:spChg chg="add del mod ord">
          <ac:chgData name="Michel Capuano Schimelmiltz" userId="53c0afd3-5a30-4e88-9216-229911d205a3" providerId="ADAL" clId="{943E2A24-7919-46C6-AACB-9106012D5991}" dt="2020-08-04T01:16:55.215" v="863" actId="478"/>
          <ac:spMkLst>
            <pc:docMk/>
            <pc:sldMk cId="3566917122" sldId="304"/>
            <ac:spMk id="6" creationId="{6732B494-3EB7-4B33-962D-DFD15D086621}"/>
          </ac:spMkLst>
        </pc:spChg>
        <pc:spChg chg="add del">
          <ac:chgData name="Michel Capuano Schimelmiltz" userId="53c0afd3-5a30-4e88-9216-229911d205a3" providerId="ADAL" clId="{943E2A24-7919-46C6-AACB-9106012D5991}" dt="2020-08-05T01:49:31.528" v="1204" actId="26606"/>
          <ac:spMkLst>
            <pc:docMk/>
            <pc:sldMk cId="3566917122" sldId="304"/>
            <ac:spMk id="12" creationId="{C1DD1A8A-57D5-4A81-AD04-532B043C5611}"/>
          </ac:spMkLst>
        </pc:spChg>
        <pc:spChg chg="add del">
          <ac:chgData name="Michel Capuano Schimelmiltz" userId="53c0afd3-5a30-4e88-9216-229911d205a3" providerId="ADAL" clId="{943E2A24-7919-46C6-AACB-9106012D5991}" dt="2020-08-05T01:49:31.528" v="1204" actId="26606"/>
          <ac:spMkLst>
            <pc:docMk/>
            <pc:sldMk cId="3566917122" sldId="304"/>
            <ac:spMk id="14" creationId="{007891EC-4501-44ED-A8C8-B11B6DB767AB}"/>
          </ac:spMkLst>
        </pc:spChg>
        <pc:spChg chg="add">
          <ac:chgData name="Michel Capuano Schimelmiltz" userId="53c0afd3-5a30-4e88-9216-229911d205a3" providerId="ADAL" clId="{943E2A24-7919-46C6-AACB-9106012D5991}" dt="2020-08-05T01:49:31.528" v="1204" actId="26606"/>
          <ac:spMkLst>
            <pc:docMk/>
            <pc:sldMk cId="3566917122" sldId="304"/>
            <ac:spMk id="71" creationId="{42A4FC2C-047E-45A5-965D-8E1E3BF09BC6}"/>
          </ac:spMkLst>
        </pc:spChg>
        <pc:picChg chg="add del mod">
          <ac:chgData name="Michel Capuano Schimelmiltz" userId="53c0afd3-5a30-4e88-9216-229911d205a3" providerId="ADAL" clId="{943E2A24-7919-46C6-AACB-9106012D5991}" dt="2020-08-04T01:16:46.596" v="859" actId="478"/>
          <ac:picMkLst>
            <pc:docMk/>
            <pc:sldMk cId="3566917122" sldId="304"/>
            <ac:picMk id="2" creationId="{90BEDF62-BA93-478A-80A5-53DFC31DB14E}"/>
          </ac:picMkLst>
        </pc:picChg>
        <pc:picChg chg="del">
          <ac:chgData name="Michel Capuano Schimelmiltz" userId="53c0afd3-5a30-4e88-9216-229911d205a3" providerId="ADAL" clId="{943E2A24-7919-46C6-AACB-9106012D5991}" dt="2020-08-04T00:42:34.528" v="719" actId="478"/>
          <ac:picMkLst>
            <pc:docMk/>
            <pc:sldMk cId="3566917122" sldId="304"/>
            <ac:picMk id="4" creationId="{A528477C-435B-4AA0-A401-43206196654D}"/>
          </ac:picMkLst>
        </pc:picChg>
        <pc:picChg chg="add del mod">
          <ac:chgData name="Michel Capuano Schimelmiltz" userId="53c0afd3-5a30-4e88-9216-229911d205a3" providerId="ADAL" clId="{943E2A24-7919-46C6-AACB-9106012D5991}" dt="2020-08-05T01:49:26.794" v="1202" actId="478"/>
          <ac:picMkLst>
            <pc:docMk/>
            <pc:sldMk cId="3566917122" sldId="304"/>
            <ac:picMk id="7" creationId="{FB3E1507-D7C4-4272-95E7-20AEEC6141E5}"/>
          </ac:picMkLst>
        </pc:picChg>
        <pc:picChg chg="add mod">
          <ac:chgData name="Michel Capuano Schimelmiltz" userId="53c0afd3-5a30-4e88-9216-229911d205a3" providerId="ADAL" clId="{943E2A24-7919-46C6-AACB-9106012D5991}" dt="2020-08-05T01:49:31.528" v="1204" actId="26606"/>
          <ac:picMkLst>
            <pc:docMk/>
            <pc:sldMk cId="3566917122" sldId="304"/>
            <ac:picMk id="3074" creationId="{F46FFCDA-1A64-4270-9A33-0B2B7CDFC17E}"/>
          </ac:picMkLst>
        </pc:picChg>
      </pc:sldChg>
      <pc:sldChg chg="addSp delSp modSp add mod setBg">
        <pc:chgData name="Michel Capuano Schimelmiltz" userId="53c0afd3-5a30-4e88-9216-229911d205a3" providerId="ADAL" clId="{943E2A24-7919-46C6-AACB-9106012D5991}" dt="2020-08-04T01:15:10.677" v="851" actId="26606"/>
        <pc:sldMkLst>
          <pc:docMk/>
          <pc:sldMk cId="384460005" sldId="305"/>
        </pc:sldMkLst>
        <pc:spChg chg="del">
          <ac:chgData name="Michel Capuano Schimelmiltz" userId="53c0afd3-5a30-4e88-9216-229911d205a3" providerId="ADAL" clId="{943E2A24-7919-46C6-AACB-9106012D5991}" dt="2020-08-04T00:47:02.430" v="735" actId="26606"/>
          <ac:spMkLst>
            <pc:docMk/>
            <pc:sldMk cId="384460005" sldId="305"/>
            <ac:spMk id="2" creationId="{8E53CC0D-9AA5-40DE-8172-582FE6B6D6A5}"/>
          </ac:spMkLst>
        </pc:spChg>
        <pc:spChg chg="del">
          <ac:chgData name="Michel Capuano Schimelmiltz" userId="53c0afd3-5a30-4e88-9216-229911d205a3" providerId="ADAL" clId="{943E2A24-7919-46C6-AACB-9106012D5991}" dt="2020-08-04T00:47:02.430" v="735" actId="26606"/>
          <ac:spMkLst>
            <pc:docMk/>
            <pc:sldMk cId="384460005" sldId="305"/>
            <ac:spMk id="3" creationId="{56EDBF8B-E98D-41DC-840A-7F24C065B045}"/>
          </ac:spMkLst>
        </pc:spChg>
        <pc:spChg chg="add del mod">
          <ac:chgData name="Michel Capuano Schimelmiltz" userId="53c0afd3-5a30-4e88-9216-229911d205a3" providerId="ADAL" clId="{943E2A24-7919-46C6-AACB-9106012D5991}" dt="2020-08-04T01:15:10.677" v="851" actId="26606"/>
          <ac:spMkLst>
            <pc:docMk/>
            <pc:sldMk cId="384460005" sldId="305"/>
            <ac:spMk id="6" creationId="{977F636C-4F68-487D-ADBB-A37BA57FD686}"/>
          </ac:spMkLst>
        </pc:spChg>
        <pc:spChg chg="add del">
          <ac:chgData name="Michel Capuano Schimelmiltz" userId="53c0afd3-5a30-4e88-9216-229911d205a3" providerId="ADAL" clId="{943E2A24-7919-46C6-AACB-9106012D5991}" dt="2020-08-04T01:15:10.677" v="851" actId="26606"/>
          <ac:spMkLst>
            <pc:docMk/>
            <pc:sldMk cId="384460005" sldId="305"/>
            <ac:spMk id="9" creationId="{42A4FC2C-047E-45A5-965D-8E1E3BF09BC6}"/>
          </ac:spMkLst>
        </pc:spChg>
        <pc:spChg chg="add">
          <ac:chgData name="Michel Capuano Schimelmiltz" userId="53c0afd3-5a30-4e88-9216-229911d205a3" providerId="ADAL" clId="{943E2A24-7919-46C6-AACB-9106012D5991}" dt="2020-08-04T01:15:10.677" v="851" actId="26606"/>
          <ac:spMkLst>
            <pc:docMk/>
            <pc:sldMk cId="384460005" sldId="305"/>
            <ac:spMk id="15" creationId="{42A4FC2C-047E-45A5-965D-8E1E3BF09BC6}"/>
          </ac:spMkLst>
        </pc:spChg>
        <pc:picChg chg="add del mod modCrop">
          <ac:chgData name="Michel Capuano Schimelmiltz" userId="53c0afd3-5a30-4e88-9216-229911d205a3" providerId="ADAL" clId="{943E2A24-7919-46C6-AACB-9106012D5991}" dt="2020-08-04T00:49:21.034" v="745" actId="478"/>
          <ac:picMkLst>
            <pc:docMk/>
            <pc:sldMk cId="384460005" sldId="305"/>
            <ac:picMk id="4" creationId="{CD1E704C-8763-48CF-96C9-187B558AE864}"/>
          </ac:picMkLst>
        </pc:picChg>
        <pc:picChg chg="add del mod">
          <ac:chgData name="Michel Capuano Schimelmiltz" userId="53c0afd3-5a30-4e88-9216-229911d205a3" providerId="ADAL" clId="{943E2A24-7919-46C6-AACB-9106012D5991}" dt="2020-08-04T01:14:38.723" v="846" actId="478"/>
          <ac:picMkLst>
            <pc:docMk/>
            <pc:sldMk cId="384460005" sldId="305"/>
            <ac:picMk id="7" creationId="{D1C4B05D-DBC0-4575-B507-F1AE792DB326}"/>
          </ac:picMkLst>
        </pc:picChg>
        <pc:picChg chg="add del">
          <ac:chgData name="Michel Capuano Schimelmiltz" userId="53c0afd3-5a30-4e88-9216-229911d205a3" providerId="ADAL" clId="{943E2A24-7919-46C6-AACB-9106012D5991}" dt="2020-08-04T01:14:44.580" v="848" actId="478"/>
          <ac:picMkLst>
            <pc:docMk/>
            <pc:sldMk cId="384460005" sldId="305"/>
            <ac:picMk id="8" creationId="{6EFEBE4C-8083-4366-A644-B8B55747BD97}"/>
          </ac:picMkLst>
        </pc:picChg>
        <pc:picChg chg="add mod">
          <ac:chgData name="Michel Capuano Schimelmiltz" userId="53c0afd3-5a30-4e88-9216-229911d205a3" providerId="ADAL" clId="{943E2A24-7919-46C6-AACB-9106012D5991}" dt="2020-08-04T01:15:10.677" v="851" actId="26606"/>
          <ac:picMkLst>
            <pc:docMk/>
            <pc:sldMk cId="384460005" sldId="305"/>
            <ac:picMk id="10" creationId="{943E9181-6D6B-4C72-9442-497AB6409E1C}"/>
          </ac:picMkLst>
        </pc:picChg>
      </pc:sldChg>
      <pc:sldChg chg="addSp delSp modSp add mod setBg">
        <pc:chgData name="Michel Capuano Schimelmiltz" userId="53c0afd3-5a30-4e88-9216-229911d205a3" providerId="ADAL" clId="{943E2A24-7919-46C6-AACB-9106012D5991}" dt="2020-08-04T01:26:23.876" v="878" actId="478"/>
        <pc:sldMkLst>
          <pc:docMk/>
          <pc:sldMk cId="4010196746" sldId="306"/>
        </pc:sldMkLst>
        <pc:spChg chg="del">
          <ac:chgData name="Michel Capuano Schimelmiltz" userId="53c0afd3-5a30-4e88-9216-229911d205a3" providerId="ADAL" clId="{943E2A24-7919-46C6-AACB-9106012D5991}" dt="2020-08-04T01:18:47.525" v="875" actId="26606"/>
          <ac:spMkLst>
            <pc:docMk/>
            <pc:sldMk cId="4010196746" sldId="306"/>
            <ac:spMk id="2" creationId="{2167FE43-FAC6-4135-8938-6FEF7B237C21}"/>
          </ac:spMkLst>
        </pc:spChg>
        <pc:spChg chg="del">
          <ac:chgData name="Michel Capuano Schimelmiltz" userId="53c0afd3-5a30-4e88-9216-229911d205a3" providerId="ADAL" clId="{943E2A24-7919-46C6-AACB-9106012D5991}" dt="2020-08-04T01:18:43.483" v="872"/>
          <ac:spMkLst>
            <pc:docMk/>
            <pc:sldMk cId="4010196746" sldId="306"/>
            <ac:spMk id="3" creationId="{AAFCCA73-9A25-4799-A563-41F06A0ED3A5}"/>
          </ac:spMkLst>
        </pc:spChg>
        <pc:spChg chg="add">
          <ac:chgData name="Michel Capuano Schimelmiltz" userId="53c0afd3-5a30-4e88-9216-229911d205a3" providerId="ADAL" clId="{943E2A24-7919-46C6-AACB-9106012D5991}" dt="2020-08-04T01:18:47.525" v="875" actId="26606"/>
          <ac:spMkLst>
            <pc:docMk/>
            <pc:sldMk cId="4010196746" sldId="306"/>
            <ac:spMk id="10" creationId="{42A4FC2C-047E-45A5-965D-8E1E3BF09BC6}"/>
          </ac:spMkLst>
        </pc:spChg>
        <pc:picChg chg="add mod">
          <ac:chgData name="Michel Capuano Schimelmiltz" userId="53c0afd3-5a30-4e88-9216-229911d205a3" providerId="ADAL" clId="{943E2A24-7919-46C6-AACB-9106012D5991}" dt="2020-08-04T01:18:47.525" v="875" actId="26606"/>
          <ac:picMkLst>
            <pc:docMk/>
            <pc:sldMk cId="4010196746" sldId="306"/>
            <ac:picMk id="5" creationId="{D2FFCF56-F6ED-4F99-9153-DCDB45F884CD}"/>
          </ac:picMkLst>
        </pc:picChg>
        <pc:picChg chg="add del mod">
          <ac:chgData name="Michel Capuano Schimelmiltz" userId="53c0afd3-5a30-4e88-9216-229911d205a3" providerId="ADAL" clId="{943E2A24-7919-46C6-AACB-9106012D5991}" dt="2020-08-04T01:26:23.876" v="878" actId="478"/>
          <ac:picMkLst>
            <pc:docMk/>
            <pc:sldMk cId="4010196746" sldId="306"/>
            <ac:picMk id="7" creationId="{62542084-C270-4BF0-9D49-AA8406E6AD69}"/>
          </ac:picMkLst>
        </pc:picChg>
      </pc:sldChg>
      <pc:sldChg chg="addSp delSp modSp add mod setBg">
        <pc:chgData name="Michel Capuano Schimelmiltz" userId="53c0afd3-5a30-4e88-9216-229911d205a3" providerId="ADAL" clId="{943E2A24-7919-46C6-AACB-9106012D5991}" dt="2020-08-04T01:33:08.770" v="894" actId="962"/>
        <pc:sldMkLst>
          <pc:docMk/>
          <pc:sldMk cId="2851175513" sldId="307"/>
        </pc:sldMkLst>
        <pc:spChg chg="del">
          <ac:chgData name="Michel Capuano Schimelmiltz" userId="53c0afd3-5a30-4e88-9216-229911d205a3" providerId="ADAL" clId="{943E2A24-7919-46C6-AACB-9106012D5991}" dt="2020-08-04T01:33:08.708" v="892" actId="26606"/>
          <ac:spMkLst>
            <pc:docMk/>
            <pc:sldMk cId="2851175513" sldId="307"/>
            <ac:spMk id="2" creationId="{4B29051F-AC34-46E3-9E05-1EE128A9FEA1}"/>
          </ac:spMkLst>
        </pc:spChg>
        <pc:spChg chg="del">
          <ac:chgData name="Michel Capuano Schimelmiltz" userId="53c0afd3-5a30-4e88-9216-229911d205a3" providerId="ADAL" clId="{943E2A24-7919-46C6-AACB-9106012D5991}" dt="2020-08-04T01:33:05.559" v="891"/>
          <ac:spMkLst>
            <pc:docMk/>
            <pc:sldMk cId="2851175513" sldId="307"/>
            <ac:spMk id="3" creationId="{200FD4D0-E8DC-4093-9E2A-F9A42AA5B932}"/>
          </ac:spMkLst>
        </pc:spChg>
        <pc:spChg chg="add">
          <ac:chgData name="Michel Capuano Schimelmiltz" userId="53c0afd3-5a30-4e88-9216-229911d205a3" providerId="ADAL" clId="{943E2A24-7919-46C6-AACB-9106012D5991}" dt="2020-08-04T01:33:08.708" v="892" actId="26606"/>
          <ac:spMkLst>
            <pc:docMk/>
            <pc:sldMk cId="2851175513" sldId="307"/>
            <ac:spMk id="10" creationId="{42A4FC2C-047E-45A5-965D-8E1E3BF09BC6}"/>
          </ac:spMkLst>
        </pc:spChg>
        <pc:picChg chg="add mod">
          <ac:chgData name="Michel Capuano Schimelmiltz" userId="53c0afd3-5a30-4e88-9216-229911d205a3" providerId="ADAL" clId="{943E2A24-7919-46C6-AACB-9106012D5991}" dt="2020-08-04T01:33:08.770" v="894" actId="962"/>
          <ac:picMkLst>
            <pc:docMk/>
            <pc:sldMk cId="2851175513" sldId="307"/>
            <ac:picMk id="5" creationId="{0896C7E2-E39A-4A4F-B51E-F4D220C9CCB7}"/>
          </ac:picMkLst>
        </pc:picChg>
      </pc:sldChg>
      <pc:sldChg chg="addSp delSp add del">
        <pc:chgData name="Michel Capuano Schimelmiltz" userId="53c0afd3-5a30-4e88-9216-229911d205a3" providerId="ADAL" clId="{943E2A24-7919-46C6-AACB-9106012D5991}" dt="2020-08-04T18:45:57.396" v="1051" actId="2696"/>
        <pc:sldMkLst>
          <pc:docMk/>
          <pc:sldMk cId="3894736425" sldId="308"/>
        </pc:sldMkLst>
        <pc:picChg chg="add del">
          <ac:chgData name="Michel Capuano Schimelmiltz" userId="53c0afd3-5a30-4e88-9216-229911d205a3" providerId="ADAL" clId="{943E2A24-7919-46C6-AACB-9106012D5991}" dt="2020-08-04T01:27:27.338" v="881" actId="478"/>
          <ac:picMkLst>
            <pc:docMk/>
            <pc:sldMk cId="3894736425" sldId="308"/>
            <ac:picMk id="4" creationId="{411E6AAC-6FE5-43BD-9189-B6E64AECDB7C}"/>
          </ac:picMkLst>
        </pc:picChg>
        <pc:picChg chg="add del">
          <ac:chgData name="Michel Capuano Schimelmiltz" userId="53c0afd3-5a30-4e88-9216-229911d205a3" providerId="ADAL" clId="{943E2A24-7919-46C6-AACB-9106012D5991}" dt="2020-08-04T01:28:02.071" v="883" actId="478"/>
          <ac:picMkLst>
            <pc:docMk/>
            <pc:sldMk cId="3894736425" sldId="308"/>
            <ac:picMk id="5" creationId="{0A58DF60-97CC-4703-897E-AFD023A8D4AC}"/>
          </ac:picMkLst>
        </pc:picChg>
        <pc:picChg chg="add">
          <ac:chgData name="Michel Capuano Schimelmiltz" userId="53c0afd3-5a30-4e88-9216-229911d205a3" providerId="ADAL" clId="{943E2A24-7919-46C6-AACB-9106012D5991}" dt="2020-08-04T01:28:19.126" v="884"/>
          <ac:picMkLst>
            <pc:docMk/>
            <pc:sldMk cId="3894736425" sldId="308"/>
            <ac:picMk id="6" creationId="{D8B65718-58BE-4F01-B3E7-D2FE67BF4B1B}"/>
          </ac:picMkLst>
        </pc:picChg>
      </pc:sldChg>
      <pc:sldChg chg="addSp delSp modSp add modAnim">
        <pc:chgData name="Michel Capuano Schimelmiltz" userId="53c0afd3-5a30-4e88-9216-229911d205a3" providerId="ADAL" clId="{943E2A24-7919-46C6-AACB-9106012D5991}" dt="2020-08-04T18:48:45.540" v="1057" actId="14100"/>
        <pc:sldMkLst>
          <pc:docMk/>
          <pc:sldMk cId="610597970" sldId="309"/>
        </pc:sldMkLst>
        <pc:spChg chg="del">
          <ac:chgData name="Michel Capuano Schimelmiltz" userId="53c0afd3-5a30-4e88-9216-229911d205a3" providerId="ADAL" clId="{943E2A24-7919-46C6-AACB-9106012D5991}" dt="2020-08-04T18:48:30.244" v="1052"/>
          <ac:spMkLst>
            <pc:docMk/>
            <pc:sldMk cId="610597970" sldId="309"/>
            <ac:spMk id="3" creationId="{676E83B5-2235-47DC-8120-08D2C12258DC}"/>
          </ac:spMkLst>
        </pc:spChg>
        <pc:picChg chg="add del">
          <ac:chgData name="Michel Capuano Schimelmiltz" userId="53c0afd3-5a30-4e88-9216-229911d205a3" providerId="ADAL" clId="{943E2A24-7919-46C6-AACB-9106012D5991}" dt="2020-08-04T01:31:47.311" v="888" actId="478"/>
          <ac:picMkLst>
            <pc:docMk/>
            <pc:sldMk cId="610597970" sldId="309"/>
            <ac:picMk id="4" creationId="{D00E2A87-8055-488B-B052-7A45D228307B}"/>
          </ac:picMkLst>
        </pc:picChg>
        <pc:picChg chg="add mod">
          <ac:chgData name="Michel Capuano Schimelmiltz" userId="53c0afd3-5a30-4e88-9216-229911d205a3" providerId="ADAL" clId="{943E2A24-7919-46C6-AACB-9106012D5991}" dt="2020-08-04T18:48:45.540" v="1057" actId="14100"/>
          <ac:picMkLst>
            <pc:docMk/>
            <pc:sldMk cId="610597970" sldId="309"/>
            <ac:picMk id="4" creationId="{F2CCED72-9312-44CA-B714-ED8668177EBD}"/>
          </ac:picMkLst>
        </pc:picChg>
        <pc:picChg chg="add del">
          <ac:chgData name="Michel Capuano Schimelmiltz" userId="53c0afd3-5a30-4e88-9216-229911d205a3" providerId="ADAL" clId="{943E2A24-7919-46C6-AACB-9106012D5991}" dt="2020-08-04T18:45:55.109" v="1050" actId="478"/>
          <ac:picMkLst>
            <pc:docMk/>
            <pc:sldMk cId="610597970" sldId="309"/>
            <ac:picMk id="5" creationId="{F610AE09-AFBA-4D0C-A6FD-0332FE226E4E}"/>
          </ac:picMkLst>
        </pc:picChg>
      </pc:sldChg>
      <pc:sldChg chg="add ord">
        <pc:chgData name="Michel Capuano Schimelmiltz" userId="53c0afd3-5a30-4e88-9216-229911d205a3" providerId="ADAL" clId="{943E2A24-7919-46C6-AACB-9106012D5991}" dt="2020-08-05T01:57:23.752" v="1205"/>
        <pc:sldMkLst>
          <pc:docMk/>
          <pc:sldMk cId="1569748578" sldId="310"/>
        </pc:sldMkLst>
      </pc:sldChg>
      <pc:sldChg chg="addSp delSp modSp add del mod setBg">
        <pc:chgData name="Michel Capuano Schimelmiltz" userId="53c0afd3-5a30-4e88-9216-229911d205a3" providerId="ADAL" clId="{943E2A24-7919-46C6-AACB-9106012D5991}" dt="2020-08-04T16:40:20.805" v="1032" actId="2696"/>
        <pc:sldMkLst>
          <pc:docMk/>
          <pc:sldMk cId="2367920827" sldId="311"/>
        </pc:sldMkLst>
        <pc:spChg chg="del">
          <ac:chgData name="Michel Capuano Schimelmiltz" userId="53c0afd3-5a30-4e88-9216-229911d205a3" providerId="ADAL" clId="{943E2A24-7919-46C6-AACB-9106012D5991}" dt="2020-08-04T01:41:11.018" v="919" actId="26606"/>
          <ac:spMkLst>
            <pc:docMk/>
            <pc:sldMk cId="2367920827" sldId="311"/>
            <ac:spMk id="2" creationId="{CBB8F464-1261-42D2-8D75-BE4D0951B404}"/>
          </ac:spMkLst>
        </pc:spChg>
        <pc:spChg chg="del">
          <ac:chgData name="Michel Capuano Schimelmiltz" userId="53c0afd3-5a30-4e88-9216-229911d205a3" providerId="ADAL" clId="{943E2A24-7919-46C6-AACB-9106012D5991}" dt="2020-08-04T01:41:11.018" v="919" actId="26606"/>
          <ac:spMkLst>
            <pc:docMk/>
            <pc:sldMk cId="2367920827" sldId="311"/>
            <ac:spMk id="3" creationId="{3306AD9A-8AAE-40B7-BA64-EB11DCF906BE}"/>
          </ac:spMkLst>
        </pc:spChg>
        <pc:spChg chg="add">
          <ac:chgData name="Michel Capuano Schimelmiltz" userId="53c0afd3-5a30-4e88-9216-229911d205a3" providerId="ADAL" clId="{943E2A24-7919-46C6-AACB-9106012D5991}" dt="2020-08-04T01:41:11.018" v="919" actId="26606"/>
          <ac:spMkLst>
            <pc:docMk/>
            <pc:sldMk cId="2367920827" sldId="311"/>
            <ac:spMk id="9" creationId="{42A4FC2C-047E-45A5-965D-8E1E3BF09BC6}"/>
          </ac:spMkLst>
        </pc:spChg>
        <pc:picChg chg="add mod">
          <ac:chgData name="Michel Capuano Schimelmiltz" userId="53c0afd3-5a30-4e88-9216-229911d205a3" providerId="ADAL" clId="{943E2A24-7919-46C6-AACB-9106012D5991}" dt="2020-08-04T01:41:11.018" v="919" actId="26606"/>
          <ac:picMkLst>
            <pc:docMk/>
            <pc:sldMk cId="2367920827" sldId="311"/>
            <ac:picMk id="4" creationId="{634647C3-0C32-4583-8E9C-5EEE4256FA61}"/>
          </ac:picMkLst>
        </pc:picChg>
      </pc:sldChg>
      <pc:sldChg chg="addSp delSp modSp add">
        <pc:chgData name="Michel Capuano Schimelmiltz" userId="53c0afd3-5a30-4e88-9216-229911d205a3" providerId="ADAL" clId="{943E2A24-7919-46C6-AACB-9106012D5991}" dt="2020-08-04T18:53:08.724" v="1086" actId="207"/>
        <pc:sldMkLst>
          <pc:docMk/>
          <pc:sldMk cId="2962204836" sldId="312"/>
        </pc:sldMkLst>
        <pc:spChg chg="add mod">
          <ac:chgData name="Michel Capuano Schimelmiltz" userId="53c0afd3-5a30-4e88-9216-229911d205a3" providerId="ADAL" clId="{943E2A24-7919-46C6-AACB-9106012D5991}" dt="2020-08-04T18:53:08.724" v="1086" actId="207"/>
          <ac:spMkLst>
            <pc:docMk/>
            <pc:sldMk cId="2962204836" sldId="312"/>
            <ac:spMk id="3" creationId="{E5B08E14-4CE6-486E-BDAB-705C91DF73B0}"/>
          </ac:spMkLst>
        </pc:spChg>
        <pc:spChg chg="add del mod">
          <ac:chgData name="Michel Capuano Schimelmiltz" userId="53c0afd3-5a30-4e88-9216-229911d205a3" providerId="ADAL" clId="{943E2A24-7919-46C6-AACB-9106012D5991}" dt="2020-08-04T18:52:43.778" v="1081" actId="478"/>
          <ac:spMkLst>
            <pc:docMk/>
            <pc:sldMk cId="2962204836" sldId="312"/>
            <ac:spMk id="4" creationId="{6D89B8E4-C4CC-4293-A7C9-35FF13EFCC9D}"/>
          </ac:spMkLst>
        </pc:spChg>
        <pc:spChg chg="add mod ord">
          <ac:chgData name="Michel Capuano Schimelmiltz" userId="53c0afd3-5a30-4e88-9216-229911d205a3" providerId="ADAL" clId="{943E2A24-7919-46C6-AACB-9106012D5991}" dt="2020-08-04T18:52:58.978" v="1084" actId="171"/>
          <ac:spMkLst>
            <pc:docMk/>
            <pc:sldMk cId="2962204836" sldId="312"/>
            <ac:spMk id="5" creationId="{3A1957FF-28FA-48E9-9677-55C61F29544A}"/>
          </ac:spMkLst>
        </pc:spChg>
        <pc:picChg chg="add mod">
          <ac:chgData name="Michel Capuano Schimelmiltz" userId="53c0afd3-5a30-4e88-9216-229911d205a3" providerId="ADAL" clId="{943E2A24-7919-46C6-AACB-9106012D5991}" dt="2020-08-04T01:42:26.359" v="925" actId="1076"/>
          <ac:picMkLst>
            <pc:docMk/>
            <pc:sldMk cId="2962204836" sldId="312"/>
            <ac:picMk id="2" creationId="{0D1874BB-9AAC-4D63-B951-681EF5165B07}"/>
          </ac:picMkLst>
        </pc:picChg>
      </pc:sldChg>
      <pc:sldChg chg="addSp delSp modSp add mod setBg">
        <pc:chgData name="Michel Capuano Schimelmiltz" userId="53c0afd3-5a30-4e88-9216-229911d205a3" providerId="ADAL" clId="{943E2A24-7919-46C6-AACB-9106012D5991}" dt="2020-08-04T16:39:54.937" v="1031" actId="26606"/>
        <pc:sldMkLst>
          <pc:docMk/>
          <pc:sldMk cId="1801924690" sldId="313"/>
        </pc:sldMkLst>
        <pc:spChg chg="del">
          <ac:chgData name="Michel Capuano Schimelmiltz" userId="53c0afd3-5a30-4e88-9216-229911d205a3" providerId="ADAL" clId="{943E2A24-7919-46C6-AACB-9106012D5991}" dt="2020-08-04T16:38:05.669" v="1028" actId="478"/>
          <ac:spMkLst>
            <pc:docMk/>
            <pc:sldMk cId="1801924690" sldId="313"/>
            <ac:spMk id="2" creationId="{92C18E08-E7FA-4F97-9E70-97FB05F22B2F}"/>
          </ac:spMkLst>
        </pc:spChg>
        <pc:spChg chg="del">
          <ac:chgData name="Michel Capuano Schimelmiltz" userId="53c0afd3-5a30-4e88-9216-229911d205a3" providerId="ADAL" clId="{943E2A24-7919-46C6-AACB-9106012D5991}" dt="2020-08-04T16:38:08.046" v="1029" actId="478"/>
          <ac:spMkLst>
            <pc:docMk/>
            <pc:sldMk cId="1801924690" sldId="313"/>
            <ac:spMk id="3" creationId="{40A64F26-EE4D-423E-B8C8-5FC2A47CCCB3}"/>
          </ac:spMkLst>
        </pc:spChg>
        <pc:spChg chg="add">
          <ac:chgData name="Michel Capuano Schimelmiltz" userId="53c0afd3-5a30-4e88-9216-229911d205a3" providerId="ADAL" clId="{943E2A24-7919-46C6-AACB-9106012D5991}" dt="2020-08-04T16:39:54.937" v="1031" actId="26606"/>
          <ac:spMkLst>
            <pc:docMk/>
            <pc:sldMk cId="1801924690" sldId="313"/>
            <ac:spMk id="10" creationId="{42A4FC2C-047E-45A5-965D-8E1E3BF09BC6}"/>
          </ac:spMkLst>
        </pc:spChg>
        <pc:picChg chg="add mod">
          <ac:chgData name="Michel Capuano Schimelmiltz" userId="53c0afd3-5a30-4e88-9216-229911d205a3" providerId="ADAL" clId="{943E2A24-7919-46C6-AACB-9106012D5991}" dt="2020-08-04T16:39:54.937" v="1031" actId="26606"/>
          <ac:picMkLst>
            <pc:docMk/>
            <pc:sldMk cId="1801924690" sldId="313"/>
            <ac:picMk id="5" creationId="{FBBCA738-3561-41E0-9D48-796C2766B01C}"/>
          </ac:picMkLst>
        </pc:picChg>
      </pc:sldChg>
      <pc:sldChg chg="addSp delSp modSp add modAnim">
        <pc:chgData name="Michel Capuano Schimelmiltz" userId="53c0afd3-5a30-4e88-9216-229911d205a3" providerId="ADAL" clId="{943E2A24-7919-46C6-AACB-9106012D5991}" dt="2020-08-04T16:42:28.279" v="1041" actId="167"/>
        <pc:sldMkLst>
          <pc:docMk/>
          <pc:sldMk cId="2971397265" sldId="314"/>
        </pc:sldMkLst>
        <pc:spChg chg="del">
          <ac:chgData name="Michel Capuano Schimelmiltz" userId="53c0afd3-5a30-4e88-9216-229911d205a3" providerId="ADAL" clId="{943E2A24-7919-46C6-AACB-9106012D5991}" dt="2020-08-04T16:41:59.286" v="1034"/>
          <ac:spMkLst>
            <pc:docMk/>
            <pc:sldMk cId="2971397265" sldId="314"/>
            <ac:spMk id="3" creationId="{06054ECC-9A05-417D-B870-E9E0A72B7D7C}"/>
          </ac:spMkLst>
        </pc:spChg>
        <pc:spChg chg="add mod ord">
          <ac:chgData name="Michel Capuano Schimelmiltz" userId="53c0afd3-5a30-4e88-9216-229911d205a3" providerId="ADAL" clId="{943E2A24-7919-46C6-AACB-9106012D5991}" dt="2020-08-04T16:42:28.279" v="1041" actId="167"/>
          <ac:spMkLst>
            <pc:docMk/>
            <pc:sldMk cId="2971397265" sldId="314"/>
            <ac:spMk id="5" creationId="{F4251915-0D6D-46A3-8E59-740A9333C9E9}"/>
          </ac:spMkLst>
        </pc:spChg>
        <pc:picChg chg="add mod">
          <ac:chgData name="Michel Capuano Schimelmiltz" userId="53c0afd3-5a30-4e88-9216-229911d205a3" providerId="ADAL" clId="{943E2A24-7919-46C6-AACB-9106012D5991}" dt="2020-08-04T16:42:12.474" v="1038" actId="1076"/>
          <ac:picMkLst>
            <pc:docMk/>
            <pc:sldMk cId="2971397265" sldId="314"/>
            <ac:picMk id="4" creationId="{50B575FD-6AD1-4165-BCA8-74387AF1DDD3}"/>
          </ac:picMkLst>
        </pc:picChg>
      </pc:sldChg>
      <pc:sldChg chg="addSp delSp modSp add mod setBg">
        <pc:chgData name="Michel Capuano Schimelmiltz" userId="53c0afd3-5a30-4e88-9216-229911d205a3" providerId="ADAL" clId="{943E2A24-7919-46C6-AACB-9106012D5991}" dt="2020-08-04T16:46:20.124" v="1049" actId="962"/>
        <pc:sldMkLst>
          <pc:docMk/>
          <pc:sldMk cId="2950087314" sldId="315"/>
        </pc:sldMkLst>
        <pc:spChg chg="del">
          <ac:chgData name="Michel Capuano Schimelmiltz" userId="53c0afd3-5a30-4e88-9216-229911d205a3" providerId="ADAL" clId="{943E2A24-7919-46C6-AACB-9106012D5991}" dt="2020-08-04T16:46:20.074" v="1047" actId="26606"/>
          <ac:spMkLst>
            <pc:docMk/>
            <pc:sldMk cId="2950087314" sldId="315"/>
            <ac:spMk id="2" creationId="{82CE5D39-3DE6-4ADD-9383-1DF8937E3DE1}"/>
          </ac:spMkLst>
        </pc:spChg>
        <pc:spChg chg="del">
          <ac:chgData name="Michel Capuano Schimelmiltz" userId="53c0afd3-5a30-4e88-9216-229911d205a3" providerId="ADAL" clId="{943E2A24-7919-46C6-AACB-9106012D5991}" dt="2020-08-04T16:46:16.027" v="1046"/>
          <ac:spMkLst>
            <pc:docMk/>
            <pc:sldMk cId="2950087314" sldId="315"/>
            <ac:spMk id="3" creationId="{E18A9625-930D-41B1-A705-DAB612522100}"/>
          </ac:spMkLst>
        </pc:spChg>
        <pc:spChg chg="add">
          <ac:chgData name="Michel Capuano Schimelmiltz" userId="53c0afd3-5a30-4e88-9216-229911d205a3" providerId="ADAL" clId="{943E2A24-7919-46C6-AACB-9106012D5991}" dt="2020-08-04T16:46:20.074" v="1047" actId="26606"/>
          <ac:spMkLst>
            <pc:docMk/>
            <pc:sldMk cId="2950087314" sldId="315"/>
            <ac:spMk id="10" creationId="{42A4FC2C-047E-45A5-965D-8E1E3BF09BC6}"/>
          </ac:spMkLst>
        </pc:spChg>
        <pc:picChg chg="add mod">
          <ac:chgData name="Michel Capuano Schimelmiltz" userId="53c0afd3-5a30-4e88-9216-229911d205a3" providerId="ADAL" clId="{943E2A24-7919-46C6-AACB-9106012D5991}" dt="2020-08-04T16:46:20.124" v="1049" actId="962"/>
          <ac:picMkLst>
            <pc:docMk/>
            <pc:sldMk cId="2950087314" sldId="315"/>
            <ac:picMk id="5" creationId="{08CA7FAC-8F10-41CE-A1CA-2F41151D843D}"/>
          </ac:picMkLst>
        </pc:picChg>
      </pc:sldChg>
      <pc:sldChg chg="addSp delSp modSp add">
        <pc:chgData name="Michel Capuano Schimelmiltz" userId="53c0afd3-5a30-4e88-9216-229911d205a3" providerId="ADAL" clId="{943E2A24-7919-46C6-AACB-9106012D5991}" dt="2020-08-04T18:51:38.116" v="1079" actId="207"/>
        <pc:sldMkLst>
          <pc:docMk/>
          <pc:sldMk cId="2408761537" sldId="316"/>
        </pc:sldMkLst>
        <pc:spChg chg="del">
          <ac:chgData name="Michel Capuano Schimelmiltz" userId="53c0afd3-5a30-4e88-9216-229911d205a3" providerId="ADAL" clId="{943E2A24-7919-46C6-AACB-9106012D5991}" dt="2020-08-04T18:50:08.797" v="1059"/>
          <ac:spMkLst>
            <pc:docMk/>
            <pc:sldMk cId="2408761537" sldId="316"/>
            <ac:spMk id="3" creationId="{468EB53A-639E-4737-A114-9644410B790B}"/>
          </ac:spMkLst>
        </pc:spChg>
        <pc:spChg chg="add mod ord">
          <ac:chgData name="Michel Capuano Schimelmiltz" userId="53c0afd3-5a30-4e88-9216-229911d205a3" providerId="ADAL" clId="{943E2A24-7919-46C6-AACB-9106012D5991}" dt="2020-08-04T18:51:38.116" v="1079" actId="207"/>
          <ac:spMkLst>
            <pc:docMk/>
            <pc:sldMk cId="2408761537" sldId="316"/>
            <ac:spMk id="6" creationId="{8847124C-F4F1-42FC-BFB5-F81732CD2EE4}"/>
          </ac:spMkLst>
        </pc:spChg>
        <pc:picChg chg="add mod modCrop">
          <ac:chgData name="Michel Capuano Schimelmiltz" userId="53c0afd3-5a30-4e88-9216-229911d205a3" providerId="ADAL" clId="{943E2A24-7919-46C6-AACB-9106012D5991}" dt="2020-08-04T18:50:52.288" v="1073" actId="14100"/>
          <ac:picMkLst>
            <pc:docMk/>
            <pc:sldMk cId="2408761537" sldId="316"/>
            <ac:picMk id="5" creationId="{23C00408-9624-49C0-B744-5A3ED14C7899}"/>
          </ac:picMkLst>
        </pc:picChg>
      </pc:sldChg>
      <pc:sldChg chg="addSp delSp modSp add mod setBg modAnim">
        <pc:chgData name="Michel Capuano Schimelmiltz" userId="53c0afd3-5a30-4e88-9216-229911d205a3" providerId="ADAL" clId="{943E2A24-7919-46C6-AACB-9106012D5991}" dt="2020-08-05T00:19:06.437" v="1142" actId="14100"/>
        <pc:sldMkLst>
          <pc:docMk/>
          <pc:sldMk cId="668636179" sldId="317"/>
        </pc:sldMkLst>
        <pc:spChg chg="del">
          <ac:chgData name="Michel Capuano Schimelmiltz" userId="53c0afd3-5a30-4e88-9216-229911d205a3" providerId="ADAL" clId="{943E2A24-7919-46C6-AACB-9106012D5991}" dt="2020-08-05T00:18:55.357" v="1137" actId="26606"/>
          <ac:spMkLst>
            <pc:docMk/>
            <pc:sldMk cId="668636179" sldId="317"/>
            <ac:spMk id="2" creationId="{326847A1-8A97-4700-88F2-FB64DD4349AD}"/>
          </ac:spMkLst>
        </pc:spChg>
        <pc:spChg chg="del">
          <ac:chgData name="Michel Capuano Schimelmiltz" userId="53c0afd3-5a30-4e88-9216-229911d205a3" providerId="ADAL" clId="{943E2A24-7919-46C6-AACB-9106012D5991}" dt="2020-08-05T00:18:49.893" v="1136"/>
          <ac:spMkLst>
            <pc:docMk/>
            <pc:sldMk cId="668636179" sldId="317"/>
            <ac:spMk id="3" creationId="{BD46B3E9-BD1A-41BE-BB6F-00221C421A5A}"/>
          </ac:spMkLst>
        </pc:spChg>
        <pc:picChg chg="add mod">
          <ac:chgData name="Michel Capuano Schimelmiltz" userId="53c0afd3-5a30-4e88-9216-229911d205a3" providerId="ADAL" clId="{943E2A24-7919-46C6-AACB-9106012D5991}" dt="2020-08-05T00:19:06.437" v="1142" actId="14100"/>
          <ac:picMkLst>
            <pc:docMk/>
            <pc:sldMk cId="668636179" sldId="317"/>
            <ac:picMk id="5" creationId="{DF08C02F-A71C-49E1-9E54-69DCC59AB19A}"/>
          </ac:picMkLst>
        </pc:picChg>
      </pc:sldChg>
      <pc:sldChg chg="addSp delSp modSp add mod setBg">
        <pc:chgData name="Michel Capuano Schimelmiltz" userId="53c0afd3-5a30-4e88-9216-229911d205a3" providerId="ADAL" clId="{943E2A24-7919-46C6-AACB-9106012D5991}" dt="2020-08-05T00:29:09.770" v="1183" actId="207"/>
        <pc:sldMkLst>
          <pc:docMk/>
          <pc:sldMk cId="3208576218" sldId="318"/>
        </pc:sldMkLst>
        <pc:spChg chg="del">
          <ac:chgData name="Michel Capuano Schimelmiltz" userId="53c0afd3-5a30-4e88-9216-229911d205a3" providerId="ADAL" clId="{943E2A24-7919-46C6-AACB-9106012D5991}" dt="2020-08-05T00:23:10.353" v="1145" actId="26606"/>
          <ac:spMkLst>
            <pc:docMk/>
            <pc:sldMk cId="3208576218" sldId="318"/>
            <ac:spMk id="2" creationId="{CB524213-7CD4-40A0-BF51-3FFF2770605A}"/>
          </ac:spMkLst>
        </pc:spChg>
        <pc:spChg chg="del">
          <ac:chgData name="Michel Capuano Schimelmiltz" userId="53c0afd3-5a30-4e88-9216-229911d205a3" providerId="ADAL" clId="{943E2A24-7919-46C6-AACB-9106012D5991}" dt="2020-08-05T00:23:07.678" v="1144"/>
          <ac:spMkLst>
            <pc:docMk/>
            <pc:sldMk cId="3208576218" sldId="318"/>
            <ac:spMk id="3" creationId="{BA9EA673-B2DD-4BC5-AE76-621A8D284240}"/>
          </ac:spMkLst>
        </pc:spChg>
        <pc:spChg chg="add mod">
          <ac:chgData name="Michel Capuano Schimelmiltz" userId="53c0afd3-5a30-4e88-9216-229911d205a3" providerId="ADAL" clId="{943E2A24-7919-46C6-AACB-9106012D5991}" dt="2020-08-05T00:29:09.770" v="1183" actId="207"/>
          <ac:spMkLst>
            <pc:docMk/>
            <pc:sldMk cId="3208576218" sldId="318"/>
            <ac:spMk id="6" creationId="{8CB7868A-DC22-43A9-9D79-66E99B153172}"/>
          </ac:spMkLst>
        </pc:spChg>
        <pc:spChg chg="add">
          <ac:chgData name="Michel Capuano Schimelmiltz" userId="53c0afd3-5a30-4e88-9216-229911d205a3" providerId="ADAL" clId="{943E2A24-7919-46C6-AACB-9106012D5991}" dt="2020-08-05T00:23:10.353" v="1145" actId="26606"/>
          <ac:spMkLst>
            <pc:docMk/>
            <pc:sldMk cId="3208576218" sldId="318"/>
            <ac:spMk id="10" creationId="{42A4FC2C-047E-45A5-965D-8E1E3BF09BC6}"/>
          </ac:spMkLst>
        </pc:spChg>
        <pc:picChg chg="add mod">
          <ac:chgData name="Michel Capuano Schimelmiltz" userId="53c0afd3-5a30-4e88-9216-229911d205a3" providerId="ADAL" clId="{943E2A24-7919-46C6-AACB-9106012D5991}" dt="2020-08-05T00:23:46.779" v="1174" actId="1076"/>
          <ac:picMkLst>
            <pc:docMk/>
            <pc:sldMk cId="3208576218" sldId="318"/>
            <ac:picMk id="5" creationId="{76A5EFCE-FC21-41D9-8403-FC1DE38C5975}"/>
          </ac:picMkLst>
        </pc:picChg>
      </pc:sldChg>
      <pc:sldChg chg="addSp delSp modSp add mod setBg">
        <pc:chgData name="Michel Capuano Schimelmiltz" userId="53c0afd3-5a30-4e88-9216-229911d205a3" providerId="ADAL" clId="{943E2A24-7919-46C6-AACB-9106012D5991}" dt="2020-08-05T01:31:41.273" v="1190" actId="26606"/>
        <pc:sldMkLst>
          <pc:docMk/>
          <pc:sldMk cId="1706790114" sldId="319"/>
        </pc:sldMkLst>
        <pc:spChg chg="del">
          <ac:chgData name="Michel Capuano Schimelmiltz" userId="53c0afd3-5a30-4e88-9216-229911d205a3" providerId="ADAL" clId="{943E2A24-7919-46C6-AACB-9106012D5991}" dt="2020-08-05T01:31:41.273" v="1190" actId="26606"/>
          <ac:spMkLst>
            <pc:docMk/>
            <pc:sldMk cId="1706790114" sldId="319"/>
            <ac:spMk id="2" creationId="{A837E1F3-E8D4-439D-91B9-637619BA0DA1}"/>
          </ac:spMkLst>
        </pc:spChg>
        <pc:spChg chg="del">
          <ac:chgData name="Michel Capuano Schimelmiltz" userId="53c0afd3-5a30-4e88-9216-229911d205a3" providerId="ADAL" clId="{943E2A24-7919-46C6-AACB-9106012D5991}" dt="2020-08-05T01:31:41.273" v="1190" actId="26606"/>
          <ac:spMkLst>
            <pc:docMk/>
            <pc:sldMk cId="1706790114" sldId="319"/>
            <ac:spMk id="3" creationId="{2D9CBB30-EB17-4A36-A066-7F0738E152A7}"/>
          </ac:spMkLst>
        </pc:spChg>
        <pc:spChg chg="add">
          <ac:chgData name="Michel Capuano Schimelmiltz" userId="53c0afd3-5a30-4e88-9216-229911d205a3" providerId="ADAL" clId="{943E2A24-7919-46C6-AACB-9106012D5991}" dt="2020-08-05T01:31:41.273" v="1190" actId="26606"/>
          <ac:spMkLst>
            <pc:docMk/>
            <pc:sldMk cId="1706790114" sldId="319"/>
            <ac:spMk id="71" creationId="{B670DBD5-770C-4383-9F54-5B86E86BD5BB}"/>
          </ac:spMkLst>
        </pc:spChg>
        <pc:picChg chg="add mod">
          <ac:chgData name="Michel Capuano Schimelmiltz" userId="53c0afd3-5a30-4e88-9216-229911d205a3" providerId="ADAL" clId="{943E2A24-7919-46C6-AACB-9106012D5991}" dt="2020-08-05T01:31:41.273" v="1190" actId="26606"/>
          <ac:picMkLst>
            <pc:docMk/>
            <pc:sldMk cId="1706790114" sldId="319"/>
            <ac:picMk id="2050" creationId="{09FE6926-29B1-4D9E-86A4-4E7D1AFD2BCB}"/>
          </ac:picMkLst>
        </pc:picChg>
      </pc:sldChg>
      <pc:sldChg chg="addSp modSp add mod setBg">
        <pc:chgData name="Michel Capuano Schimelmiltz" userId="53c0afd3-5a30-4e88-9216-229911d205a3" providerId="ADAL" clId="{943E2A24-7919-46C6-AACB-9106012D5991}" dt="2020-08-05T01:36:15.987" v="1195" actId="26606"/>
        <pc:sldMkLst>
          <pc:docMk/>
          <pc:sldMk cId="1982194552" sldId="320"/>
        </pc:sldMkLst>
        <pc:spChg chg="add">
          <ac:chgData name="Michel Capuano Schimelmiltz" userId="53c0afd3-5a30-4e88-9216-229911d205a3" providerId="ADAL" clId="{943E2A24-7919-46C6-AACB-9106012D5991}" dt="2020-08-05T01:36:15.987" v="1195" actId="26606"/>
          <ac:spMkLst>
            <pc:docMk/>
            <pc:sldMk cId="1982194552" sldId="320"/>
            <ac:spMk id="8" creationId="{42A4FC2C-047E-45A5-965D-8E1E3BF09BC6}"/>
          </ac:spMkLst>
        </pc:spChg>
        <pc:picChg chg="add mod">
          <ac:chgData name="Michel Capuano Schimelmiltz" userId="53c0afd3-5a30-4e88-9216-229911d205a3" providerId="ADAL" clId="{943E2A24-7919-46C6-AACB-9106012D5991}" dt="2020-08-05T01:36:15.987" v="1195" actId="26606"/>
          <ac:picMkLst>
            <pc:docMk/>
            <pc:sldMk cId="1982194552" sldId="320"/>
            <ac:picMk id="3" creationId="{AB88CEF2-D22A-4711-A729-5EDF17A4A73C}"/>
          </ac:picMkLst>
        </pc:picChg>
      </pc:sldChg>
      <pc:sldChg chg="addSp modSp add">
        <pc:chgData name="Michel Capuano Schimelmiltz" userId="53c0afd3-5a30-4e88-9216-229911d205a3" providerId="ADAL" clId="{943E2A24-7919-46C6-AACB-9106012D5991}" dt="2020-08-05T01:38:26.436" v="1199" actId="122"/>
        <pc:sldMkLst>
          <pc:docMk/>
          <pc:sldMk cId="3903501317" sldId="321"/>
        </pc:sldMkLst>
        <pc:spChg chg="add mod">
          <ac:chgData name="Michel Capuano Schimelmiltz" userId="53c0afd3-5a30-4e88-9216-229911d205a3" providerId="ADAL" clId="{943E2A24-7919-46C6-AACB-9106012D5991}" dt="2020-08-05T01:38:26.436" v="1199" actId="122"/>
          <ac:spMkLst>
            <pc:docMk/>
            <pc:sldMk cId="3903501317" sldId="321"/>
            <ac:spMk id="4" creationId="{C45E0C16-1E4B-45EE-B757-D612F8D2D174}"/>
          </ac:spMkLst>
        </pc:spChg>
        <pc:spChg chg="add mod">
          <ac:chgData name="Michel Capuano Schimelmiltz" userId="53c0afd3-5a30-4e88-9216-229911d205a3" providerId="ADAL" clId="{943E2A24-7919-46C6-AACB-9106012D5991}" dt="2020-08-05T01:38:26.436" v="1199" actId="122"/>
          <ac:spMkLst>
            <pc:docMk/>
            <pc:sldMk cId="3903501317" sldId="321"/>
            <ac:spMk id="5" creationId="{10E95F11-8DA5-4050-8F84-5829568E6A53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7F5528-9EC3-4B53-8F5A-4C1CF03768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7B625A5-76D8-4096-AC88-EF98F9D963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91E2F0-093D-4E79-B9AA-021B04667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60343-7EFF-4174-B2F1-7D603D97243D}" type="datetimeFigureOut">
              <a:rPr lang="es-MX" smtClean="0"/>
              <a:t>04/08/2020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EC56E13-A3BB-4068-BCFA-FABE45D57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9121B5D-51EB-4B11-8483-F64D8E3A5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B2C1B-9E59-4227-B9E6-93BF293794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67901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E4FBFB-1DB8-4733-9388-82653466A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B95E216-BEAF-45A8-ABFF-316D30AA0A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9810B88-75EE-466A-A09C-4084ABCE9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60343-7EFF-4174-B2F1-7D603D97243D}" type="datetimeFigureOut">
              <a:rPr lang="es-MX" smtClean="0"/>
              <a:t>04/08/2020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94FDDA9-11B0-40D4-B56B-207D35EAD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93CE5F9-E14E-4B38-9800-2DA49E708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B2C1B-9E59-4227-B9E6-93BF293794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94355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51C02B7-7254-46ED-8995-548C0D21EE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CE48419-A904-491F-9A9E-6D008DB6B5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D8CBFB4-3AAC-453A-8715-648B3DC5F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60343-7EFF-4174-B2F1-7D603D97243D}" type="datetimeFigureOut">
              <a:rPr lang="es-MX" smtClean="0"/>
              <a:t>04/08/2020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824D710-8560-4600-8787-B8FD07240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127367B-1FAC-41FA-B28C-027AD6A0C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B2C1B-9E59-4227-B9E6-93BF293794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883249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05B6-DF92-4B5F-9D0D-51111490E3BD}" type="datetimeFigureOut">
              <a:rPr lang="es-419" smtClean="0"/>
              <a:t>4/8/2020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A8DDB-F28C-4F4C-8A0B-B0966C0F3514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918980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05B6-DF92-4B5F-9D0D-51111490E3BD}" type="datetimeFigureOut">
              <a:rPr lang="es-419" smtClean="0"/>
              <a:t>4/8/2020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A8DDB-F28C-4F4C-8A0B-B0966C0F3514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9361129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05B6-DF92-4B5F-9D0D-51111490E3BD}" type="datetimeFigureOut">
              <a:rPr lang="es-419" smtClean="0"/>
              <a:t>4/8/2020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A8DDB-F28C-4F4C-8A0B-B0966C0F3514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8008851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05B6-DF92-4B5F-9D0D-51111490E3BD}" type="datetimeFigureOut">
              <a:rPr lang="es-419" smtClean="0"/>
              <a:t>4/8/2020</a:t>
            </a:fld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A8DDB-F28C-4F4C-8A0B-B0966C0F3514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2514934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05B6-DF92-4B5F-9D0D-51111490E3BD}" type="datetimeFigureOut">
              <a:rPr lang="es-419" smtClean="0"/>
              <a:t>4/8/2020</a:t>
            </a:fld>
            <a:endParaRPr lang="es-419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A8DDB-F28C-4F4C-8A0B-B0966C0F3514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2544876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05B6-DF92-4B5F-9D0D-51111490E3BD}" type="datetimeFigureOut">
              <a:rPr lang="es-419" smtClean="0"/>
              <a:t>4/8/2020</a:t>
            </a:fld>
            <a:endParaRPr lang="es-419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A8DDB-F28C-4F4C-8A0B-B0966C0F3514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2925095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05B6-DF92-4B5F-9D0D-51111490E3BD}" type="datetimeFigureOut">
              <a:rPr lang="es-419" smtClean="0"/>
              <a:t>4/8/2020</a:t>
            </a:fld>
            <a:endParaRPr lang="es-419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A8DDB-F28C-4F4C-8A0B-B0966C0F3514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8616226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05B6-DF92-4B5F-9D0D-51111490E3BD}" type="datetimeFigureOut">
              <a:rPr lang="es-419" smtClean="0"/>
              <a:t>4/8/2020</a:t>
            </a:fld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A8DDB-F28C-4F4C-8A0B-B0966C0F3514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498804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430612-4B24-4394-89D7-60D181283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48BE003-2295-4D2D-8F08-14CD95623A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AD53A21-C948-414B-A76C-E665ED763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60343-7EFF-4174-B2F1-7D603D97243D}" type="datetimeFigureOut">
              <a:rPr lang="es-MX" smtClean="0"/>
              <a:t>04/08/2020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1BF8E67-B774-4525-8BC9-DD45FB10E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9C418D-038E-4782-8A71-D9285E09D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B2C1B-9E59-4227-B9E6-93BF293794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86347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419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05B6-DF92-4B5F-9D0D-51111490E3BD}" type="datetimeFigureOut">
              <a:rPr lang="es-419" smtClean="0"/>
              <a:t>4/8/2020</a:t>
            </a:fld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A8DDB-F28C-4F4C-8A0B-B0966C0F3514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042510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05B6-DF92-4B5F-9D0D-51111490E3BD}" type="datetimeFigureOut">
              <a:rPr lang="es-419" smtClean="0"/>
              <a:t>4/8/2020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A8DDB-F28C-4F4C-8A0B-B0966C0F3514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2709477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05B6-DF92-4B5F-9D0D-51111490E3BD}" type="datetimeFigureOut">
              <a:rPr lang="es-419" smtClean="0"/>
              <a:t>4/8/2020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A8DDB-F28C-4F4C-8A0B-B0966C0F3514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2938553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185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392" y="1821"/>
          <a:ext cx="2160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5" name="Object 4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92" y="1821"/>
                        <a:ext cx="2160" cy="1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AutoShape 30" descr="http://upload.wikimedia.org/wikipedia/commons/3/36/McDonald's_Golden_Arches.svg"/>
          <p:cNvSpPr>
            <a:spLocks noChangeAspect="1" noChangeArrowheads="1"/>
          </p:cNvSpPr>
          <p:nvPr/>
        </p:nvSpPr>
        <p:spPr bwMode="auto">
          <a:xfrm>
            <a:off x="211791" y="-147396"/>
            <a:ext cx="414680" cy="310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122365" tIns="61167" rIns="122365" bIns="61167" numCol="1" anchor="t" anchorCtr="0" compatLnSpc="1">
            <a:prstTxWarp prst="textNoShape">
              <a:avLst/>
            </a:prstTxWarp>
          </a:bodyPr>
          <a:lstStyle/>
          <a:p>
            <a:pPr defTabSz="1199442" fontAlgn="base">
              <a:spcBef>
                <a:spcPct val="0"/>
              </a:spcBef>
              <a:spcAft>
                <a:spcPct val="0"/>
              </a:spcAft>
            </a:pPr>
            <a:endParaRPr lang="en-US" sz="1851" dirty="0">
              <a:solidFill>
                <a:srgbClr val="686868"/>
              </a:solidFill>
              <a:latin typeface="Arial"/>
              <a:sym typeface="Helvetica Neue LT Std 45 Light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404" y="169413"/>
            <a:ext cx="10328417" cy="615553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0" y="6444661"/>
            <a:ext cx="829205" cy="366183"/>
          </a:xfrm>
          <a:prstGeom prst="rect">
            <a:avLst/>
          </a:prstGeom>
        </p:spPr>
        <p:txBody>
          <a:bodyPr/>
          <a:lstStyle>
            <a:lvl1pPr algn="ctr">
              <a:defRPr sz="1400">
                <a:latin typeface="Century Gothic" panose="020B050202020202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4167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itle Text"/>
          <p:cNvSpPr txBox="1">
            <a:spLocks noGrp="1"/>
          </p:cNvSpPr>
          <p:nvPr>
            <p:ph type="title"/>
          </p:nvPr>
        </p:nvSpPr>
        <p:spPr>
          <a:xfrm>
            <a:off x="1130300" y="1149350"/>
            <a:ext cx="9918701" cy="2317751"/>
          </a:xfrm>
          <a:prstGeom prst="rect">
            <a:avLst/>
          </a:prstGeom>
        </p:spPr>
        <p:txBody>
          <a:bodyPr anchor="b"/>
          <a:lstStyle>
            <a:lvl1pPr algn="ctr" defTabSz="600075">
              <a:lnSpc>
                <a:spcPct val="100000"/>
              </a:lnSpc>
              <a:defRPr sz="5700" cap="non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Title Text</a:t>
            </a:r>
          </a:p>
        </p:txBody>
      </p:sp>
      <p:sp>
        <p:nvSpPr>
          <p:cNvPr id="16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30300" y="3530600"/>
            <a:ext cx="9918701" cy="793751"/>
          </a:xfrm>
          <a:prstGeom prst="rect">
            <a:avLst/>
          </a:prstGeom>
        </p:spPr>
        <p:txBody>
          <a:bodyPr anchor="t"/>
          <a:lstStyle>
            <a:lvl1pPr algn="ctr" defTabSz="600075">
              <a:lnSpc>
                <a:spcPct val="100000"/>
              </a:lnSpc>
              <a:spcBef>
                <a:spcPts val="0"/>
              </a:spcBef>
              <a:defRPr sz="2400" cap="non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algn="ctr" defTabSz="600075">
              <a:lnSpc>
                <a:spcPct val="100000"/>
              </a:lnSpc>
              <a:spcBef>
                <a:spcPts val="0"/>
              </a:spcBef>
              <a:defRPr sz="2400" cap="non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algn="ctr" defTabSz="600075">
              <a:lnSpc>
                <a:spcPct val="100000"/>
              </a:lnSpc>
              <a:spcBef>
                <a:spcPts val="0"/>
              </a:spcBef>
              <a:defRPr sz="2400" cap="non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algn="ctr" defTabSz="600075">
              <a:lnSpc>
                <a:spcPct val="100000"/>
              </a:lnSpc>
              <a:spcBef>
                <a:spcPts val="0"/>
              </a:spcBef>
              <a:defRPr sz="2400" cap="non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algn="ctr" defTabSz="600075">
              <a:lnSpc>
                <a:spcPct val="100000"/>
              </a:lnSpc>
              <a:spcBef>
                <a:spcPts val="0"/>
              </a:spcBef>
              <a:defRPr sz="2400" cap="non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78525" y="6534150"/>
            <a:ext cx="222251" cy="241300"/>
          </a:xfrm>
          <a:prstGeom prst="rect">
            <a:avLst/>
          </a:prstGeom>
        </p:spPr>
        <p:txBody>
          <a:bodyPr lIns="63500" tIns="63500" rIns="63500" bIns="63500"/>
          <a:lstStyle>
            <a:lvl1pPr algn="ctr" defTabSz="600075">
              <a:lnSpc>
                <a:spcPct val="100000"/>
              </a:lnSpc>
              <a:defRPr sz="1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4853983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4EB4E8-7EBC-45F3-9E23-71857F8C5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8FBD5F2-2867-4009-9C9C-85EC74E9DD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60AD14D-9C8E-4E6D-B50F-CADDA5802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60343-7EFF-4174-B2F1-7D603D97243D}" type="datetimeFigureOut">
              <a:rPr lang="es-MX" smtClean="0"/>
              <a:t>04/08/2020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3C9765E-C87A-41CE-936D-7A989441A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5635903-A6A2-4928-AD75-47CFD83E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B2C1B-9E59-4227-B9E6-93BF293794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70081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D2716A-432B-426C-83E4-15EADDC43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EED5BDA-045F-446F-A3B8-35B19CE517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5B09057-0494-4674-B374-5ED70869E7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3463ECB-0835-4E11-8447-32FE927B1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60343-7EFF-4174-B2F1-7D603D97243D}" type="datetimeFigureOut">
              <a:rPr lang="es-MX" smtClean="0"/>
              <a:t>04/08/2020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66F75EE-5EFA-4C0C-AC92-CC2ADF4B0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71203E8-3B8D-4212-A201-775A8D8DE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B2C1B-9E59-4227-B9E6-93BF293794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91751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268B5E-8A94-42CC-88C2-87B36C4F5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3003532-3FA6-45E3-A0A1-561EDBCE47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7F96D41-F2FD-40CD-9B2E-0F4AF1C19D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63847CC-3B39-4818-ADF9-89CDB9DB01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B0D3E8B-BFDD-4E59-B53B-9D6F15C904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667C05C-9A17-418D-AC6F-10BDD5746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60343-7EFF-4174-B2F1-7D603D97243D}" type="datetimeFigureOut">
              <a:rPr lang="es-MX" smtClean="0"/>
              <a:t>04/08/2020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27591F5-1E4E-415D-91B9-1AD089936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E7102CB-8D52-4176-90C6-AEEDFD8E9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B2C1B-9E59-4227-B9E6-93BF293794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64124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4B246D-4EA8-4102-8986-6C627570D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BB673B1-2B42-4F8B-B632-BFD6D0588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60343-7EFF-4174-B2F1-7D603D97243D}" type="datetimeFigureOut">
              <a:rPr lang="es-MX" smtClean="0"/>
              <a:t>04/08/2020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8E92A39-454B-4E4A-8BBF-E533EDDE1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C08FBCC-893E-49BF-98B4-3CC261C2A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B2C1B-9E59-4227-B9E6-93BF293794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32200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FA21B58-F5D4-4A3C-97C7-6B9AE7AF8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60343-7EFF-4174-B2F1-7D603D97243D}" type="datetimeFigureOut">
              <a:rPr lang="es-MX" smtClean="0"/>
              <a:t>04/08/2020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0AAB76F-E63D-46C4-B28C-F0B2A2E9E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1A3F8E9-8BA5-4E14-95CD-9870B62B6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B2C1B-9E59-4227-B9E6-93BF293794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4819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9A8580-14BF-4EFE-9B23-2452C830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33B6547-61F9-4EAE-B6EA-2134AC7C07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D47B7EC-2F1B-4092-BCAE-E4C98B330F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F5F6752-74B2-477C-826B-2006A0676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60343-7EFF-4174-B2F1-7D603D97243D}" type="datetimeFigureOut">
              <a:rPr lang="es-MX" smtClean="0"/>
              <a:t>04/08/2020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4674B2A-1343-4F74-AB88-283F3CFC0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34A9F4A-C9A4-47DA-9D75-D4407D21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B2C1B-9E59-4227-B9E6-93BF293794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81836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BF72E3-322F-417D-A79C-3D92EFE11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51F2E84-6C8A-4D65-A787-CD14336009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46CAF99-81B9-45DB-8FD6-DB48045980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43F60E-98F1-4BFB-A5A3-CFF74DCAF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60343-7EFF-4174-B2F1-7D603D97243D}" type="datetimeFigureOut">
              <a:rPr lang="es-MX" smtClean="0"/>
              <a:t>04/08/2020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BDD9724-BE06-4411-8995-0589919A7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BDAB894-3BD2-480C-8BE6-C70698D04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B2C1B-9E59-4227-B9E6-93BF293794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31365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E72F11A-0698-4C04-837D-7C62D20F9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722731C-4AAA-4989-B733-7EB61ECC4E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D4CB86-FEA8-4DF7-BF0C-E209B63F6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60343-7EFF-4174-B2F1-7D603D97243D}" type="datetimeFigureOut">
              <a:rPr lang="es-MX" smtClean="0"/>
              <a:t>04/08/2020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5DAE5A1-797D-4BAD-9D29-E3513B28CD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124A20C-ACF1-4C87-B4D7-B64F447290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B2C1B-9E59-4227-B9E6-93BF293794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0663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E905B6-DF92-4B5F-9D0D-51111490E3BD}" type="datetimeFigureOut">
              <a:rPr lang="es-419" smtClean="0"/>
              <a:t>4/8/2020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A8DDB-F28C-4F4C-8A0B-B0966C0F3514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436256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419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3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993d5068-47b6-4af1-bf95-48fc940dad74@namprd04">
            <a:extLst>
              <a:ext uri="{FF2B5EF4-FFF2-40B4-BE49-F238E27FC236}">
                <a16:creationId xmlns:a16="http://schemas.microsoft.com/office/drawing/2014/main" id="{0D1874BB-9AAC-4D63-B951-681EF5165B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092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3A1957FF-28FA-48E9-9677-55C61F29544A}"/>
              </a:ext>
            </a:extLst>
          </p:cNvPr>
          <p:cNvSpPr/>
          <p:nvPr/>
        </p:nvSpPr>
        <p:spPr>
          <a:xfrm>
            <a:off x="5109209" y="0"/>
            <a:ext cx="7082791" cy="68580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5B08E14-4CE6-486E-BDAB-705C91DF73B0}"/>
              </a:ext>
            </a:extLst>
          </p:cNvPr>
          <p:cNvSpPr txBox="1"/>
          <p:nvPr/>
        </p:nvSpPr>
        <p:spPr>
          <a:xfrm>
            <a:off x="6029325" y="2533650"/>
            <a:ext cx="576196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4000" b="1" dirty="0">
                <a:solidFill>
                  <a:schemeClr val="bg1"/>
                </a:solidFill>
              </a:rPr>
              <a:t>DIRECTOR DE MARKETING</a:t>
            </a:r>
          </a:p>
          <a:p>
            <a:endParaRPr lang="es-419" sz="4000" b="1" dirty="0">
              <a:solidFill>
                <a:schemeClr val="bg1"/>
              </a:solidFill>
            </a:endParaRPr>
          </a:p>
          <a:p>
            <a:pPr algn="ctr"/>
            <a:r>
              <a:rPr lang="es-419" sz="4000" b="1" dirty="0">
                <a:solidFill>
                  <a:schemeClr val="bg1"/>
                </a:solidFill>
              </a:rPr>
              <a:t>ARCOS DORADOS</a:t>
            </a:r>
            <a:endParaRPr lang="es-MX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204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Marcador de contenido 8" descr="Imagen que contiene firmar, alimentos, flor&#10;&#10;Descripción generada automáticamente">
            <a:extLst>
              <a:ext uri="{FF2B5EF4-FFF2-40B4-BE49-F238E27FC236}">
                <a16:creationId xmlns:a16="http://schemas.microsoft.com/office/drawing/2014/main" id="{B6941AFB-4E23-402F-B2C4-CA5D0C5DE7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988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oca-Cola gana 8.089 millones en 2019, un 39% más respecto al año ...">
            <a:extLst>
              <a:ext uri="{FF2B5EF4-FFF2-40B4-BE49-F238E27FC236}">
                <a16:creationId xmlns:a16="http://schemas.microsoft.com/office/drawing/2014/main" id="{814A7C57-397E-4D80-A89F-5B1A9882DD9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8" b="7781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C3208415-547D-46C3-A8A2-911476E0206F}"/>
              </a:ext>
            </a:extLst>
          </p:cNvPr>
          <p:cNvSpPr txBox="1"/>
          <p:nvPr/>
        </p:nvSpPr>
        <p:spPr>
          <a:xfrm>
            <a:off x="0" y="2466975"/>
            <a:ext cx="12192000" cy="1200329"/>
          </a:xfrm>
          <a:prstGeom prst="rect">
            <a:avLst/>
          </a:prstGeom>
          <a:solidFill>
            <a:srgbClr val="BFBFB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419" sz="7200" b="1" dirty="0"/>
              <a:t>FELICIDAD</a:t>
            </a:r>
            <a:endParaRPr lang="es-MX" sz="7200" b="1" dirty="0"/>
          </a:p>
        </p:txBody>
      </p:sp>
    </p:spTree>
    <p:extLst>
      <p:ext uri="{BB962C8B-B14F-4D97-AF65-F5344CB8AC3E}">
        <p14:creationId xmlns:p14="http://schemas.microsoft.com/office/powerpoint/2010/main" val="31412293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Sitio web oficial de Nike. Nike MX">
            <a:extLst>
              <a:ext uri="{FF2B5EF4-FFF2-40B4-BE49-F238E27FC236}">
                <a16:creationId xmlns:a16="http://schemas.microsoft.com/office/drawing/2014/main" id="{42F462DE-41E4-48A7-B223-8B714A77527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9" r="13876" b="1"/>
          <a:stretch/>
        </p:blipFill>
        <p:spPr bwMode="auto">
          <a:xfrm>
            <a:off x="2364103" y="757467"/>
            <a:ext cx="7761924" cy="53430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29FF1FF2-E312-434A-A3C2-003FAE3EB0C5}"/>
              </a:ext>
            </a:extLst>
          </p:cNvPr>
          <p:cNvSpPr txBox="1"/>
          <p:nvPr/>
        </p:nvSpPr>
        <p:spPr>
          <a:xfrm>
            <a:off x="0" y="4114800"/>
            <a:ext cx="12192000" cy="1200329"/>
          </a:xfrm>
          <a:prstGeom prst="rect">
            <a:avLst/>
          </a:prstGeom>
          <a:solidFill>
            <a:srgbClr val="BFBFB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419" sz="7200" b="1" dirty="0"/>
              <a:t>EMPODERAMIENTO</a:t>
            </a:r>
            <a:endParaRPr lang="es-MX" sz="7200" b="1" dirty="0"/>
          </a:p>
        </p:txBody>
      </p:sp>
    </p:spTree>
    <p:extLst>
      <p:ext uri="{BB962C8B-B14F-4D97-AF65-F5344CB8AC3E}">
        <p14:creationId xmlns:p14="http://schemas.microsoft.com/office/powerpoint/2010/main" val="24712016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Proteger fotos de Facebook">
            <a:extLst>
              <a:ext uri="{FF2B5EF4-FFF2-40B4-BE49-F238E27FC236}">
                <a16:creationId xmlns:a16="http://schemas.microsoft.com/office/drawing/2014/main" id="{68094352-D994-46F1-BA00-3D2CEDBE7EC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65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BA98940B-0FAB-44CE-AEC1-98C3807EB993}"/>
              </a:ext>
            </a:extLst>
          </p:cNvPr>
          <p:cNvSpPr txBox="1"/>
          <p:nvPr/>
        </p:nvSpPr>
        <p:spPr>
          <a:xfrm>
            <a:off x="0" y="4114800"/>
            <a:ext cx="12192000" cy="1200329"/>
          </a:xfrm>
          <a:prstGeom prst="rect">
            <a:avLst/>
          </a:prstGeom>
          <a:solidFill>
            <a:srgbClr val="BFBFB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419" sz="7200" b="1" dirty="0"/>
              <a:t>CONEXION</a:t>
            </a:r>
            <a:endParaRPr lang="es-MX" sz="7200" b="1" dirty="0"/>
          </a:p>
        </p:txBody>
      </p:sp>
    </p:spTree>
    <p:extLst>
      <p:ext uri="{BB962C8B-B14F-4D97-AF65-F5344CB8AC3E}">
        <p14:creationId xmlns:p14="http://schemas.microsoft.com/office/powerpoint/2010/main" val="3709368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146" name="Picture 2" descr="McDonald's compró a un startup de inteligencia artificial - IA Latam">
            <a:extLst>
              <a:ext uri="{FF2B5EF4-FFF2-40B4-BE49-F238E27FC236}">
                <a16:creationId xmlns:a16="http://schemas.microsoft.com/office/drawing/2014/main" id="{00578237-342D-48BA-8F83-925068A32F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3" r="13434" b="1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78288E01-1697-427F-ACDC-EB36BE070122}"/>
              </a:ext>
            </a:extLst>
          </p:cNvPr>
          <p:cNvSpPr txBox="1"/>
          <p:nvPr/>
        </p:nvSpPr>
        <p:spPr>
          <a:xfrm>
            <a:off x="0" y="4114800"/>
            <a:ext cx="12192000" cy="1200329"/>
          </a:xfrm>
          <a:prstGeom prst="rect">
            <a:avLst/>
          </a:prstGeom>
          <a:solidFill>
            <a:srgbClr val="BFBFB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419" sz="7200" b="1" dirty="0"/>
              <a:t>EXPERIENCIA</a:t>
            </a:r>
            <a:endParaRPr lang="es-MX" sz="7200" b="1" dirty="0"/>
          </a:p>
        </p:txBody>
      </p:sp>
    </p:spTree>
    <p:extLst>
      <p:ext uri="{BB962C8B-B14F-4D97-AF65-F5344CB8AC3E}">
        <p14:creationId xmlns:p14="http://schemas.microsoft.com/office/powerpoint/2010/main" val="41378141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41412C4-4D36-4B64-BCB0-A17E1CCBCD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F7DC486B-D4BB-4C6D-A810-22C847C5505D}"/>
              </a:ext>
            </a:extLst>
          </p:cNvPr>
          <p:cNvSpPr txBox="1"/>
          <p:nvPr/>
        </p:nvSpPr>
        <p:spPr>
          <a:xfrm>
            <a:off x="0" y="1822767"/>
            <a:ext cx="12283420" cy="290051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FFFFFF"/>
                </a:solidFill>
                <a:ea typeface="+mj-ea"/>
                <a:cs typeface="+mj-cs"/>
              </a:rPr>
              <a:t>TRANQUILIZADORAMENTE PREDICIBLE EN UN MUNDO CAOTICO</a:t>
            </a:r>
          </a:p>
        </p:txBody>
      </p:sp>
    </p:spTree>
    <p:extLst>
      <p:ext uri="{BB962C8B-B14F-4D97-AF65-F5344CB8AC3E}">
        <p14:creationId xmlns:p14="http://schemas.microsoft.com/office/powerpoint/2010/main" val="30898837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CCBE6180-BA43-4810-849E-7417DBDD6F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76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5219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" name="Marcador de contenido 9">
            <a:extLst>
              <a:ext uri="{FF2B5EF4-FFF2-40B4-BE49-F238E27FC236}">
                <a16:creationId xmlns:a16="http://schemas.microsoft.com/office/drawing/2014/main" id="{943E9181-6D6B-4C72-9442-497AB6409E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600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8DCE297-330B-4AA6-8685-D9D5D9CDC9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6837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F43C6A63-E825-422B-B64F-90741BE28A75}"/>
              </a:ext>
            </a:extLst>
          </p:cNvPr>
          <p:cNvSpPr/>
          <p:nvPr/>
        </p:nvSpPr>
        <p:spPr>
          <a:xfrm>
            <a:off x="-95249" y="0"/>
            <a:ext cx="12192000" cy="69799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Título 1">
            <a:extLst>
              <a:ext uri="{FF2B5EF4-FFF2-40B4-BE49-F238E27FC236}">
                <a16:creationId xmlns:a16="http://schemas.microsoft.com/office/drawing/2014/main" id="{2E44EC9C-6446-4850-8D2C-97539BAB7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30188"/>
            <a:ext cx="12287249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b="1" i="1" dirty="0" err="1">
                <a:latin typeface="+mn-lt"/>
              </a:rPr>
              <a:t>Desempeño</a:t>
            </a:r>
            <a:r>
              <a:rPr lang="en-US" b="1" i="1" dirty="0">
                <a:latin typeface="+mn-lt"/>
              </a:rPr>
              <a:t> de la </a:t>
            </a:r>
            <a:r>
              <a:rPr lang="en-US" b="1" i="1" dirty="0" err="1">
                <a:latin typeface="+mn-lt"/>
              </a:rPr>
              <a:t>acción</a:t>
            </a:r>
            <a:r>
              <a:rPr lang="en-US" b="1" i="1" dirty="0">
                <a:latin typeface="+mn-lt"/>
              </a:rPr>
              <a:t> </a:t>
            </a:r>
            <a:r>
              <a:rPr lang="en-US" b="1" i="1" dirty="0" err="1">
                <a:latin typeface="+mn-lt"/>
              </a:rPr>
              <a:t>en</a:t>
            </a:r>
            <a:r>
              <a:rPr lang="en-US" b="1" i="1" dirty="0">
                <a:latin typeface="+mn-lt"/>
              </a:rPr>
              <a:t> los </a:t>
            </a:r>
            <a:r>
              <a:rPr lang="en-US" b="1" i="1" dirty="0" err="1">
                <a:latin typeface="+mn-lt"/>
              </a:rPr>
              <a:t>últimos</a:t>
            </a:r>
            <a:r>
              <a:rPr lang="en-US" b="1" i="1" dirty="0">
                <a:latin typeface="+mn-lt"/>
              </a:rPr>
              <a:t> 5 </a:t>
            </a:r>
            <a:r>
              <a:rPr lang="en-US" b="1" i="1" dirty="0" err="1">
                <a:latin typeface="+mn-lt"/>
              </a:rPr>
              <a:t>años</a:t>
            </a:r>
            <a:endParaRPr lang="en-US" b="1" i="1" dirty="0">
              <a:latin typeface="+mn-lt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C457F1A-1699-4AE5-8A27-9998D70C33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2485060-3312-435F-8C11-82AC71119A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296"/>
          <a:stretch/>
        </p:blipFill>
        <p:spPr>
          <a:xfrm>
            <a:off x="0" y="1555751"/>
            <a:ext cx="12191999" cy="4495800"/>
          </a:xfrm>
          <a:prstGeom prst="rect">
            <a:avLst/>
          </a:prstGeom>
        </p:spPr>
      </p:pic>
      <p:cxnSp>
        <p:nvCxnSpPr>
          <p:cNvPr id="8" name="Conector recto de flecha 7">
            <a:extLst>
              <a:ext uri="{FF2B5EF4-FFF2-40B4-BE49-F238E27FC236}">
                <a16:creationId xmlns:a16="http://schemas.microsoft.com/office/drawing/2014/main" id="{21188302-B7A6-4AA8-BD22-B7EB3FADA131}"/>
              </a:ext>
            </a:extLst>
          </p:cNvPr>
          <p:cNvCxnSpPr/>
          <p:nvPr/>
        </p:nvCxnSpPr>
        <p:spPr>
          <a:xfrm flipV="1">
            <a:off x="3162300" y="2135029"/>
            <a:ext cx="6591300" cy="2962275"/>
          </a:xfrm>
          <a:prstGeom prst="straightConnector1">
            <a:avLst/>
          </a:prstGeom>
          <a:ln w="1206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3114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cDonalds Around the Worl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72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B670DBD5-770C-4383-9F54-5B86E86BD5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10277" y="0"/>
            <a:ext cx="9771446" cy="6858000"/>
          </a:xfrm>
          <a:custGeom>
            <a:avLst/>
            <a:gdLst>
              <a:gd name="connsiteX0" fmla="*/ 1422188 w 9771446"/>
              <a:gd name="connsiteY0" fmla="*/ 0 h 6858000"/>
              <a:gd name="connsiteX1" fmla="*/ 8349258 w 9771446"/>
              <a:gd name="connsiteY1" fmla="*/ 0 h 6858000"/>
              <a:gd name="connsiteX2" fmla="*/ 8502224 w 9771446"/>
              <a:gd name="connsiteY2" fmla="*/ 159673 h 6858000"/>
              <a:gd name="connsiteX3" fmla="*/ 9771446 w 9771446"/>
              <a:gd name="connsiteY3" fmla="*/ 3429001 h 6858000"/>
              <a:gd name="connsiteX4" fmla="*/ 8502224 w 9771446"/>
              <a:gd name="connsiteY4" fmla="*/ 6698330 h 6858000"/>
              <a:gd name="connsiteX5" fmla="*/ 8349260 w 9771446"/>
              <a:gd name="connsiteY5" fmla="*/ 6858000 h 6858000"/>
              <a:gd name="connsiteX6" fmla="*/ 1422186 w 9771446"/>
              <a:gd name="connsiteY6" fmla="*/ 6858000 h 6858000"/>
              <a:gd name="connsiteX7" fmla="*/ 1269223 w 9771446"/>
              <a:gd name="connsiteY7" fmla="*/ 6698330 h 6858000"/>
              <a:gd name="connsiteX8" fmla="*/ 0 w 9771446"/>
              <a:gd name="connsiteY8" fmla="*/ 3429001 h 6858000"/>
              <a:gd name="connsiteX9" fmla="*/ 1269223 w 9771446"/>
              <a:gd name="connsiteY9" fmla="*/ 159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71446" h="6858000">
                <a:moveTo>
                  <a:pt x="1422188" y="0"/>
                </a:moveTo>
                <a:lnTo>
                  <a:pt x="8349258" y="0"/>
                </a:lnTo>
                <a:lnTo>
                  <a:pt x="8502224" y="159673"/>
                </a:lnTo>
                <a:cubicBezTo>
                  <a:pt x="9290813" y="1023162"/>
                  <a:pt x="9771446" y="2170221"/>
                  <a:pt x="9771446" y="3429001"/>
                </a:cubicBezTo>
                <a:cubicBezTo>
                  <a:pt x="9771446" y="4687781"/>
                  <a:pt x="9290813" y="5834840"/>
                  <a:pt x="8502224" y="6698330"/>
                </a:cubicBezTo>
                <a:lnTo>
                  <a:pt x="8349260" y="6858000"/>
                </a:lnTo>
                <a:lnTo>
                  <a:pt x="1422186" y="6858000"/>
                </a:lnTo>
                <a:lnTo>
                  <a:pt x="1269223" y="6698330"/>
                </a:lnTo>
                <a:cubicBezTo>
                  <a:pt x="480633" y="5834840"/>
                  <a:pt x="0" y="4687781"/>
                  <a:pt x="0" y="3429001"/>
                </a:cubicBezTo>
                <a:cubicBezTo>
                  <a:pt x="0" y="2170221"/>
                  <a:pt x="480633" y="1023162"/>
                  <a:pt x="1269223" y="159673"/>
                </a:cubicBezTo>
                <a:close/>
              </a:path>
            </a:pathLst>
          </a:custGeom>
          <a:solidFill>
            <a:schemeClr val="bg1">
              <a:lumMod val="8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050" name="Picture 2" descr="Forever Young - DOS Amigos Homepage (EN)">
            <a:extLst>
              <a:ext uri="{FF2B5EF4-FFF2-40B4-BE49-F238E27FC236}">
                <a16:creationId xmlns:a16="http://schemas.microsoft.com/office/drawing/2014/main" id="{09FE6926-29B1-4D9E-86A4-4E7D1AFD2BC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0"/>
          <a:stretch/>
        </p:blipFill>
        <p:spPr bwMode="auto">
          <a:xfrm>
            <a:off x="1460597" y="10"/>
            <a:ext cx="9270806" cy="685799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67901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Marcador de contenido 4" descr="Imagen que contiene pastel, decorado, cubierto, tabla&#10;&#10;Descripción generada automáticamente">
            <a:extLst>
              <a:ext uri="{FF2B5EF4-FFF2-40B4-BE49-F238E27FC236}">
                <a16:creationId xmlns:a16="http://schemas.microsoft.com/office/drawing/2014/main" id="{80FF8482-DF39-4546-BECD-F4E26B8528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8783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22F6809D-E2DC-4CCD-A216-67BD7DBCF2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276" r="1484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1014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EBA909C-4BF1-43B3-A191-1F6BD1F816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1BBFFF8-4D3C-4909-815A-B5F7821D6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988" y="4072042"/>
            <a:ext cx="6164078" cy="2057045"/>
          </a:xfrm>
        </p:spPr>
        <p:txBody>
          <a:bodyPr vert="horz" lIns="91440" tIns="45720" rIns="91440" bIns="45720" rtlCol="0" anchor="ctr">
            <a:normAutofit/>
          </a:bodyPr>
          <a:lstStyle/>
          <a:p>
            <a:endParaRPr lang="en-US" sz="5200"/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31097FA0-0DF4-4220-87CE-7411336932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863" r="3988" b="1"/>
          <a:stretch/>
        </p:blipFill>
        <p:spPr>
          <a:xfrm>
            <a:off x="298304" y="2043472"/>
            <a:ext cx="11814054" cy="372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6965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Marcador de contenido 3" descr="Una imagen de una pizza&#10;&#10;Descripción generada automáticamente">
            <a:extLst>
              <a:ext uri="{FF2B5EF4-FFF2-40B4-BE49-F238E27FC236}">
                <a16:creationId xmlns:a16="http://schemas.microsoft.com/office/drawing/2014/main" id="{80077933-7DA3-49C1-A34D-644D161400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65" r="2409" b="-2"/>
          <a:stretch/>
        </p:blipFill>
        <p:spPr>
          <a:xfrm>
            <a:off x="114300" y="152400"/>
            <a:ext cx="12076176" cy="653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3700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n 2" descr="Una señal de tránsito&#10;&#10;Descripción generada automáticamente">
            <a:extLst>
              <a:ext uri="{FF2B5EF4-FFF2-40B4-BE49-F238E27FC236}">
                <a16:creationId xmlns:a16="http://schemas.microsoft.com/office/drawing/2014/main" id="{AB88CEF2-D22A-4711-A729-5EDF17A4A7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59" b="1478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1945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B670DBD5-770C-4383-9F54-5B86E86BD5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10277" y="0"/>
            <a:ext cx="9771446" cy="6858000"/>
          </a:xfrm>
          <a:custGeom>
            <a:avLst/>
            <a:gdLst>
              <a:gd name="connsiteX0" fmla="*/ 1422188 w 9771446"/>
              <a:gd name="connsiteY0" fmla="*/ 0 h 6858000"/>
              <a:gd name="connsiteX1" fmla="*/ 8349258 w 9771446"/>
              <a:gd name="connsiteY1" fmla="*/ 0 h 6858000"/>
              <a:gd name="connsiteX2" fmla="*/ 8502224 w 9771446"/>
              <a:gd name="connsiteY2" fmla="*/ 159673 h 6858000"/>
              <a:gd name="connsiteX3" fmla="*/ 9771446 w 9771446"/>
              <a:gd name="connsiteY3" fmla="*/ 3429001 h 6858000"/>
              <a:gd name="connsiteX4" fmla="*/ 8502224 w 9771446"/>
              <a:gd name="connsiteY4" fmla="*/ 6698330 h 6858000"/>
              <a:gd name="connsiteX5" fmla="*/ 8349260 w 9771446"/>
              <a:gd name="connsiteY5" fmla="*/ 6858000 h 6858000"/>
              <a:gd name="connsiteX6" fmla="*/ 1422186 w 9771446"/>
              <a:gd name="connsiteY6" fmla="*/ 6858000 h 6858000"/>
              <a:gd name="connsiteX7" fmla="*/ 1269223 w 9771446"/>
              <a:gd name="connsiteY7" fmla="*/ 6698330 h 6858000"/>
              <a:gd name="connsiteX8" fmla="*/ 0 w 9771446"/>
              <a:gd name="connsiteY8" fmla="*/ 3429001 h 6858000"/>
              <a:gd name="connsiteX9" fmla="*/ 1269223 w 9771446"/>
              <a:gd name="connsiteY9" fmla="*/ 159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71446" h="6858000">
                <a:moveTo>
                  <a:pt x="1422188" y="0"/>
                </a:moveTo>
                <a:lnTo>
                  <a:pt x="8349258" y="0"/>
                </a:lnTo>
                <a:lnTo>
                  <a:pt x="8502224" y="159673"/>
                </a:lnTo>
                <a:cubicBezTo>
                  <a:pt x="9290813" y="1023162"/>
                  <a:pt x="9771446" y="2170221"/>
                  <a:pt x="9771446" y="3429001"/>
                </a:cubicBezTo>
                <a:cubicBezTo>
                  <a:pt x="9771446" y="4687781"/>
                  <a:pt x="9290813" y="5834840"/>
                  <a:pt x="8502224" y="6698330"/>
                </a:cubicBezTo>
                <a:lnTo>
                  <a:pt x="8349260" y="6858000"/>
                </a:lnTo>
                <a:lnTo>
                  <a:pt x="1422186" y="6858000"/>
                </a:lnTo>
                <a:lnTo>
                  <a:pt x="1269223" y="6698330"/>
                </a:lnTo>
                <a:cubicBezTo>
                  <a:pt x="480633" y="5834840"/>
                  <a:pt x="0" y="4687781"/>
                  <a:pt x="0" y="3429001"/>
                </a:cubicBezTo>
                <a:cubicBezTo>
                  <a:pt x="0" y="2170221"/>
                  <a:pt x="480633" y="1023162"/>
                  <a:pt x="1269223" y="159673"/>
                </a:cubicBezTo>
                <a:close/>
              </a:path>
            </a:pathLst>
          </a:custGeom>
          <a:solidFill>
            <a:schemeClr val="bg1">
              <a:lumMod val="8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050" name="Picture 2" descr="Image result for ideograma chino palabra crisis">
            <a:extLst>
              <a:ext uri="{FF2B5EF4-FFF2-40B4-BE49-F238E27FC236}">
                <a16:creationId xmlns:a16="http://schemas.microsoft.com/office/drawing/2014/main" id="{E84FF7E0-E6EE-47B4-8267-E5BB602C676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"/>
          <a:stretch/>
        </p:blipFill>
        <p:spPr bwMode="auto">
          <a:xfrm>
            <a:off x="1460597" y="10"/>
            <a:ext cx="9270806" cy="685799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70962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F1D634F0-245A-46DE-8D8C-A10A31E333A8}"/>
              </a:ext>
            </a:extLst>
          </p:cNvPr>
          <p:cNvSpPr/>
          <p:nvPr/>
        </p:nvSpPr>
        <p:spPr>
          <a:xfrm>
            <a:off x="0" y="-7382"/>
            <a:ext cx="6096000" cy="6858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0C5C78B-674A-405A-A299-4827148B75A8}"/>
              </a:ext>
            </a:extLst>
          </p:cNvPr>
          <p:cNvSpPr txBox="1"/>
          <p:nvPr/>
        </p:nvSpPr>
        <p:spPr>
          <a:xfrm>
            <a:off x="1637879" y="775126"/>
            <a:ext cx="14989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4000" b="1" dirty="0">
                <a:solidFill>
                  <a:schemeClr val="bg1"/>
                </a:solidFill>
              </a:rPr>
              <a:t>FROM</a:t>
            </a:r>
            <a:endParaRPr lang="es-MX" sz="4000" b="1" dirty="0">
              <a:solidFill>
                <a:schemeClr val="bg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E064F2B-726C-4DEB-9CF8-3717D012D942}"/>
              </a:ext>
            </a:extLst>
          </p:cNvPr>
          <p:cNvSpPr txBox="1"/>
          <p:nvPr/>
        </p:nvSpPr>
        <p:spPr>
          <a:xfrm>
            <a:off x="120618" y="2954893"/>
            <a:ext cx="55380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4000" b="1" dirty="0">
                <a:solidFill>
                  <a:schemeClr val="bg1"/>
                </a:solidFill>
              </a:rPr>
              <a:t>UNIVERSALLY RESPECTED</a:t>
            </a:r>
            <a:endParaRPr lang="es-MX" sz="4000" b="1" dirty="0">
              <a:solidFill>
                <a:schemeClr val="bg1"/>
              </a:solidFill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BDDDA315-5C16-4D99-9A80-1AAA57A392A8}"/>
              </a:ext>
            </a:extLst>
          </p:cNvPr>
          <p:cNvGrpSpPr/>
          <p:nvPr/>
        </p:nvGrpSpPr>
        <p:grpSpPr>
          <a:xfrm>
            <a:off x="6096000" y="0"/>
            <a:ext cx="6096000" cy="6858000"/>
            <a:chOff x="6096000" y="0"/>
            <a:chExt cx="6096000" cy="6858000"/>
          </a:xfrm>
        </p:grpSpPr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1863B02C-96FC-431E-BA37-3C471F2E8FCC}"/>
                </a:ext>
              </a:extLst>
            </p:cNvPr>
            <p:cNvSpPr/>
            <p:nvPr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09A5770C-BE0E-4EF2-B850-C7D7E61A004D}"/>
                </a:ext>
              </a:extLst>
            </p:cNvPr>
            <p:cNvSpPr txBox="1"/>
            <p:nvPr/>
          </p:nvSpPr>
          <p:spPr>
            <a:xfrm>
              <a:off x="8847613" y="732889"/>
              <a:ext cx="77040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419" sz="4000" b="1" dirty="0">
                  <a:solidFill>
                    <a:schemeClr val="bg1"/>
                  </a:solidFill>
                </a:rPr>
                <a:t>TO</a:t>
              </a:r>
              <a:endParaRPr lang="es-MX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12C965D9-CFD9-4F41-8879-E80566E66EE5}"/>
                </a:ext>
              </a:extLst>
            </p:cNvPr>
            <p:cNvSpPr txBox="1"/>
            <p:nvPr/>
          </p:nvSpPr>
          <p:spPr>
            <a:xfrm>
              <a:off x="6842322" y="2985611"/>
              <a:ext cx="522906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419" sz="4000" b="1" dirty="0">
                  <a:solidFill>
                    <a:schemeClr val="bg1"/>
                  </a:solidFill>
                </a:rPr>
                <a:t>UNIVERSALLY ADMIRED</a:t>
              </a:r>
              <a:endParaRPr lang="es-MX" sz="4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15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30287F57-22C7-451D-A63F-811DC6AE27B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bg1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91C4C33-26E5-490A-8A1C-5F40784C18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8900" y="2413000"/>
            <a:ext cx="7219950" cy="1325563"/>
          </a:xfrm>
        </p:spPr>
        <p:txBody>
          <a:bodyPr>
            <a:noAutofit/>
          </a:bodyPr>
          <a:lstStyle/>
          <a:p>
            <a:r>
              <a:rPr lang="es-419" sz="6600" b="1" dirty="0">
                <a:solidFill>
                  <a:schemeClr val="bg1"/>
                </a:solidFill>
              </a:rPr>
              <a:t>HOW DO WE DO IT?</a:t>
            </a:r>
            <a:endParaRPr lang="es-MX" sz="6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9381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7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FC18002-D7FE-4E58-A178-4FB2543905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451" b="7792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6" name="Rectangle 9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3B50A13F-EC48-4D88-83DC-ECD3617EA2FE}"/>
              </a:ext>
            </a:extLst>
          </p:cNvPr>
          <p:cNvSpPr txBox="1"/>
          <p:nvPr/>
        </p:nvSpPr>
        <p:spPr>
          <a:xfrm>
            <a:off x="1097280" y="325550"/>
            <a:ext cx="10058400" cy="35747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dirty="0">
                <a:solidFill>
                  <a:srgbClr val="FFFFFF"/>
                </a:solidFill>
                <a:ea typeface="+mj-ea"/>
                <a:cs typeface="+mj-cs"/>
              </a:rPr>
              <a:t>1) CONSTRUYENDO CONFIANZA</a:t>
            </a:r>
          </a:p>
        </p:txBody>
      </p:sp>
    </p:spTree>
    <p:extLst>
      <p:ext uri="{BB962C8B-B14F-4D97-AF65-F5344CB8AC3E}">
        <p14:creationId xmlns:p14="http://schemas.microsoft.com/office/powerpoint/2010/main" val="2776845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4" y="0"/>
            <a:ext cx="12157894" cy="6938127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274062" y="325840"/>
            <a:ext cx="119371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EN EL TOP 10 DE LAS MARCAS MAS VALIOSAS DEL MUNDO</a:t>
            </a:r>
          </a:p>
        </p:txBody>
      </p:sp>
    </p:spTree>
    <p:extLst>
      <p:ext uri="{BB962C8B-B14F-4D97-AF65-F5344CB8AC3E}">
        <p14:creationId xmlns:p14="http://schemas.microsoft.com/office/powerpoint/2010/main" val="9237227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F4251915-0D6D-46A3-8E59-740A9333C9E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FE0E0D3-4176-4FF6-8139-4A624980D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MCD MANOS MEXICO EMOCIONAL 26-05-20">
            <a:hlinkClick r:id="" action="ppaction://media"/>
            <a:extLst>
              <a:ext uri="{FF2B5EF4-FFF2-40B4-BE49-F238E27FC236}">
                <a16:creationId xmlns:a16="http://schemas.microsoft.com/office/drawing/2014/main" id="{50B575FD-6AD1-4165-BCA8-74387AF1DDD3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3960" y="294798"/>
            <a:ext cx="11144079" cy="6268403"/>
          </a:xfrm>
        </p:spPr>
      </p:pic>
    </p:spTree>
    <p:extLst>
      <p:ext uri="{BB962C8B-B14F-4D97-AF65-F5344CB8AC3E}">
        <p14:creationId xmlns:p14="http://schemas.microsoft.com/office/powerpoint/2010/main" val="297139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264EA08-7A6E-4E2F-B081-1327FB65E0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-3048" y="10"/>
            <a:ext cx="12191999" cy="685799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86AF48F-C8FA-46F7-AE22-A655AC9DD45F}"/>
              </a:ext>
            </a:extLst>
          </p:cNvPr>
          <p:cNvSpPr txBox="1"/>
          <p:nvPr/>
        </p:nvSpPr>
        <p:spPr>
          <a:xfrm>
            <a:off x="1097280" y="325550"/>
            <a:ext cx="10058400" cy="35747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dirty="0">
                <a:solidFill>
                  <a:srgbClr val="FFFFFF"/>
                </a:solidFill>
                <a:ea typeface="+mj-ea"/>
                <a:cs typeface="+mj-cs"/>
              </a:rPr>
              <a:t>2) AFINIDAD DE MARCA</a:t>
            </a:r>
          </a:p>
        </p:txBody>
      </p:sp>
    </p:spTree>
    <p:extLst>
      <p:ext uri="{BB962C8B-B14F-4D97-AF65-F5344CB8AC3E}">
        <p14:creationId xmlns:p14="http://schemas.microsoft.com/office/powerpoint/2010/main" val="42498384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till the Same - McDonald's">
            <a:hlinkClick r:id="" action="ppaction://media"/>
            <a:extLst>
              <a:ext uri="{FF2B5EF4-FFF2-40B4-BE49-F238E27FC236}">
                <a16:creationId xmlns:a16="http://schemas.microsoft.com/office/drawing/2014/main" id="{DF08C02F-A71C-49E1-9E54-69DCC59AB19A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474715" cy="7017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63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FD19DDB-0430-4851-AB2B-A3F44CA85A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528477C-435B-4AA0-A401-4320619665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055"/>
          <a:stretch/>
        </p:blipFill>
        <p:spPr>
          <a:xfrm>
            <a:off x="0" y="0"/>
            <a:ext cx="12713601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E40262D6-3D92-40FC-9564-504D6D314FBF}"/>
              </a:ext>
            </a:extLst>
          </p:cNvPr>
          <p:cNvSpPr txBox="1"/>
          <p:nvPr/>
        </p:nvSpPr>
        <p:spPr>
          <a:xfrm>
            <a:off x="469194" y="3354963"/>
            <a:ext cx="117752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3600" b="1" dirty="0">
                <a:solidFill>
                  <a:schemeClr val="bg1"/>
                </a:solidFill>
              </a:rPr>
              <a:t>3) ADAPTANDONOS A LA NUEVOS HABITOS DE LOS CLIENTES</a:t>
            </a:r>
            <a:endParaRPr lang="es-MX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6878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074" name="Picture 2" descr="McDonald's suma nuevas opciones de entrega de pedidos durante la ...">
            <a:extLst>
              <a:ext uri="{FF2B5EF4-FFF2-40B4-BE49-F238E27FC236}">
                <a16:creationId xmlns:a16="http://schemas.microsoft.com/office/drawing/2014/main" id="{F46FFCDA-1A64-4270-9A33-0B2B7CDFC1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9171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Marcador de contenido 4" descr="Imagen que contiene sostener, celular, teléfono, hombre&#10;&#10;Descripción generada automáticamente">
            <a:extLst>
              <a:ext uri="{FF2B5EF4-FFF2-40B4-BE49-F238E27FC236}">
                <a16:creationId xmlns:a16="http://schemas.microsoft.com/office/drawing/2014/main" id="{08CA7FAC-8F10-41CE-A1CA-2F41151D84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8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0873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 descr="Grupo de personas de pie&#10;&#10;Descripción generada automáticamente">
            <a:extLst>
              <a:ext uri="{FF2B5EF4-FFF2-40B4-BE49-F238E27FC236}">
                <a16:creationId xmlns:a16="http://schemas.microsoft.com/office/drawing/2014/main" id="{C52DB571-1ADC-4A62-AD46-F89CABB6D3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832" b="1665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B994F91-0B7A-4815-992E-C4CC2F5C5D90}"/>
              </a:ext>
            </a:extLst>
          </p:cNvPr>
          <p:cNvSpPr txBox="1"/>
          <p:nvPr/>
        </p:nvSpPr>
        <p:spPr>
          <a:xfrm>
            <a:off x="1097280" y="325550"/>
            <a:ext cx="10058400" cy="35747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4) </a:t>
            </a:r>
            <a:r>
              <a:rPr lang="en-US" sz="3600" b="1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Siendo</a:t>
            </a:r>
            <a:r>
              <a:rPr lang="en-US" sz="3600" b="1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un </a:t>
            </a:r>
            <a:r>
              <a:rPr lang="en-US" sz="3600" b="1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buen</a:t>
            </a:r>
            <a:r>
              <a:rPr lang="en-US" sz="3600" b="1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b="1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vecino</a:t>
            </a:r>
            <a:endParaRPr lang="en-US" sz="3600" b="1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845932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BBCA738-3561-41E0-9D48-796C2766B0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50" b="15164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9246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Marcador de contenido 4" descr="Imagen que contiene persona, interior, tabla, niño&#10;&#10;Descripción generada automáticamente">
            <a:extLst>
              <a:ext uri="{FF2B5EF4-FFF2-40B4-BE49-F238E27FC236}">
                <a16:creationId xmlns:a16="http://schemas.microsoft.com/office/drawing/2014/main" id="{0896C7E2-E39A-4A4F-B51E-F4D220C9CC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17551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Marcador de contenido 4" descr="Cara de una mujer&#10;&#10;Descripción generada automáticamente">
            <a:extLst>
              <a:ext uri="{FF2B5EF4-FFF2-40B4-BE49-F238E27FC236}">
                <a16:creationId xmlns:a16="http://schemas.microsoft.com/office/drawing/2014/main" id="{D2FFCF56-F6ED-4F99-9153-DCDB45F884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" r="-1" b="-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196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419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D9EE60-7AB1-8849-B199-A8AD85B0FF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7143" y="0"/>
            <a:ext cx="7837714" cy="6858000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0" y="3075709"/>
            <a:ext cx="121919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UNO DE LOS SÍMBOLOS MAS RECONOCIDOS DEL MUNDO</a:t>
            </a:r>
          </a:p>
        </p:txBody>
      </p:sp>
    </p:spTree>
    <p:extLst>
      <p:ext uri="{BB962C8B-B14F-4D97-AF65-F5344CB8AC3E}">
        <p14:creationId xmlns:p14="http://schemas.microsoft.com/office/powerpoint/2010/main" val="39760674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8847124C-F4F1-42FC-BFB5-F81732CD2EE4}"/>
              </a:ext>
            </a:extLst>
          </p:cNvPr>
          <p:cNvSpPr/>
          <p:nvPr/>
        </p:nvSpPr>
        <p:spPr>
          <a:xfrm>
            <a:off x="0" y="0"/>
            <a:ext cx="12192000" cy="679517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47F6B3F-0A69-425D-9799-ED542600E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5" name="Marcador de contenido 4" descr="Imagen que contiene texto, pizarrón&#10;&#10;Descripción generada automáticamente">
            <a:extLst>
              <a:ext uri="{FF2B5EF4-FFF2-40B4-BE49-F238E27FC236}">
                <a16:creationId xmlns:a16="http://schemas.microsoft.com/office/drawing/2014/main" id="{23C00408-9624-49C0-B744-5A3ED14C78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" t="-3127" r="-532" b="24423"/>
          <a:stretch/>
        </p:blipFill>
        <p:spPr>
          <a:xfrm>
            <a:off x="1920240" y="-326320"/>
            <a:ext cx="9083040" cy="7121493"/>
          </a:xfrm>
        </p:spPr>
      </p:pic>
    </p:spTree>
    <p:extLst>
      <p:ext uri="{BB962C8B-B14F-4D97-AF65-F5344CB8AC3E}">
        <p14:creationId xmlns:p14="http://schemas.microsoft.com/office/powerpoint/2010/main" val="24087615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F1D634F0-245A-46DE-8D8C-A10A31E333A8}"/>
              </a:ext>
            </a:extLst>
          </p:cNvPr>
          <p:cNvSpPr/>
          <p:nvPr/>
        </p:nvSpPr>
        <p:spPr>
          <a:xfrm>
            <a:off x="0" y="-7382"/>
            <a:ext cx="6096000" cy="6858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1863B02C-96FC-431E-BA37-3C471F2E8FCC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0C5C78B-674A-405A-A299-4827148B75A8}"/>
              </a:ext>
            </a:extLst>
          </p:cNvPr>
          <p:cNvSpPr txBox="1"/>
          <p:nvPr/>
        </p:nvSpPr>
        <p:spPr>
          <a:xfrm>
            <a:off x="1637879" y="775126"/>
            <a:ext cx="14989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4000" b="1" dirty="0">
                <a:solidFill>
                  <a:schemeClr val="bg1"/>
                </a:solidFill>
              </a:rPr>
              <a:t>FROM</a:t>
            </a:r>
            <a:endParaRPr lang="es-MX" sz="4000" b="1" dirty="0">
              <a:solidFill>
                <a:schemeClr val="bg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9A5770C-BE0E-4EF2-B850-C7D7E61A004D}"/>
              </a:ext>
            </a:extLst>
          </p:cNvPr>
          <p:cNvSpPr txBox="1"/>
          <p:nvPr/>
        </p:nvSpPr>
        <p:spPr>
          <a:xfrm>
            <a:off x="8847613" y="732889"/>
            <a:ext cx="7704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4000" b="1" dirty="0">
                <a:solidFill>
                  <a:schemeClr val="bg1"/>
                </a:solidFill>
              </a:rPr>
              <a:t>TO</a:t>
            </a:r>
            <a:endParaRPr lang="es-MX" sz="4000" b="1" dirty="0">
              <a:solidFill>
                <a:schemeClr val="bg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E064F2B-726C-4DEB-9CF8-3717D012D942}"/>
              </a:ext>
            </a:extLst>
          </p:cNvPr>
          <p:cNvSpPr txBox="1"/>
          <p:nvPr/>
        </p:nvSpPr>
        <p:spPr>
          <a:xfrm>
            <a:off x="120618" y="2954893"/>
            <a:ext cx="55380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4000" b="1" dirty="0">
                <a:solidFill>
                  <a:schemeClr val="bg1"/>
                </a:solidFill>
              </a:rPr>
              <a:t>UNIVERSALLY RESPECTED</a:t>
            </a:r>
            <a:endParaRPr lang="es-MX" sz="4000" b="1" dirty="0">
              <a:solidFill>
                <a:schemeClr val="bg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2C965D9-CFD9-4F41-8879-E80566E66EE5}"/>
              </a:ext>
            </a:extLst>
          </p:cNvPr>
          <p:cNvSpPr txBox="1"/>
          <p:nvPr/>
        </p:nvSpPr>
        <p:spPr>
          <a:xfrm>
            <a:off x="6842322" y="2985611"/>
            <a:ext cx="52290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4000" b="1" dirty="0">
                <a:solidFill>
                  <a:schemeClr val="bg1"/>
                </a:solidFill>
              </a:rPr>
              <a:t>UNIVERSALLY ADMIRED</a:t>
            </a:r>
            <a:endParaRPr lang="es-MX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74857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C908D3-F444-40F7-A91D-88AE2F949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Mcdonald's_ Welcome Back Commercial [KWcwyl_HBfA]">
            <a:hlinkClick r:id="" action="ppaction://media"/>
            <a:extLst>
              <a:ext uri="{FF2B5EF4-FFF2-40B4-BE49-F238E27FC236}">
                <a16:creationId xmlns:a16="http://schemas.microsoft.com/office/drawing/2014/main" id="{F2CCED72-9312-44CA-B714-ED8668177EB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04479" y="0"/>
            <a:ext cx="12354837" cy="6949439"/>
          </a:xfrm>
        </p:spPr>
      </p:pic>
    </p:spTree>
    <p:extLst>
      <p:ext uri="{BB962C8B-B14F-4D97-AF65-F5344CB8AC3E}">
        <p14:creationId xmlns:p14="http://schemas.microsoft.com/office/powerpoint/2010/main" val="61059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Marcador de contenido 4" descr="Emparedado con papas fritas al lado&#10;&#10;Descripción generada automáticamente">
            <a:extLst>
              <a:ext uri="{FF2B5EF4-FFF2-40B4-BE49-F238E27FC236}">
                <a16:creationId xmlns:a16="http://schemas.microsoft.com/office/drawing/2014/main" id="{76A5EFCE-FC21-41D9-8403-FC1DE38C59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2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8CB7868A-DC22-43A9-9D79-66E99B153172}"/>
              </a:ext>
            </a:extLst>
          </p:cNvPr>
          <p:cNvSpPr txBox="1"/>
          <p:nvPr/>
        </p:nvSpPr>
        <p:spPr>
          <a:xfrm>
            <a:off x="4916971" y="4953829"/>
            <a:ext cx="29728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7200" b="1" dirty="0">
                <a:solidFill>
                  <a:schemeClr val="bg1"/>
                </a:solidFill>
              </a:rPr>
              <a:t>Gracias</a:t>
            </a:r>
            <a:endParaRPr lang="es-MX" sz="7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576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Rectángulo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rgbClr val="3636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62  Millones de personas nos </a:t>
            </a:r>
            <a:r>
              <a:rPr kumimoji="0" lang="es-419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visutan</a:t>
            </a:r>
            <a:r>
              <a:rPr kumimoji="0" lang="es-419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diariamente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t="1375" r="3720"/>
          <a:stretch/>
        </p:blipFill>
        <p:spPr>
          <a:xfrm>
            <a:off x="2215543" y="94268"/>
            <a:ext cx="7305530" cy="6763732"/>
          </a:xfrm>
          <a:prstGeom prst="rect">
            <a:avLst/>
          </a:prstGeom>
          <a:ln>
            <a:noFill/>
          </a:ln>
        </p:spPr>
      </p:pic>
      <p:sp>
        <p:nvSpPr>
          <p:cNvPr id="7" name="CuadroTexto 6"/>
          <p:cNvSpPr txBox="1"/>
          <p:nvPr/>
        </p:nvSpPr>
        <p:spPr>
          <a:xfrm>
            <a:off x="571603" y="2960016"/>
            <a:ext cx="110487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62 millones de personas nos visitan diariamente</a:t>
            </a:r>
          </a:p>
        </p:txBody>
      </p:sp>
    </p:spTree>
    <p:extLst>
      <p:ext uri="{BB962C8B-B14F-4D97-AF65-F5344CB8AC3E}">
        <p14:creationId xmlns:p14="http://schemas.microsoft.com/office/powerpoint/2010/main" val="2382273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D07C477D-4B60-8C45-BC37-F5A5EB12F53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419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1119" t="1258"/>
          <a:stretch/>
        </p:blipFill>
        <p:spPr>
          <a:xfrm>
            <a:off x="2745814" y="0"/>
            <a:ext cx="9446186" cy="6857999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0" y="2705724"/>
            <a:ext cx="226517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INDICE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BIG MAC</a:t>
            </a:r>
          </a:p>
        </p:txBody>
      </p:sp>
    </p:spTree>
    <p:extLst>
      <p:ext uri="{BB962C8B-B14F-4D97-AF65-F5344CB8AC3E}">
        <p14:creationId xmlns:p14="http://schemas.microsoft.com/office/powerpoint/2010/main" val="1498101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423"/>
                    </a14:imgEffect>
                    <a14:imgEffect>
                      <a14:saturation sat="20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6625"/>
            <a:ext cx="12192000" cy="7566713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36740" y="3292149"/>
            <a:ext cx="1191851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Mas de 34,000 restaurantes</a:t>
            </a:r>
          </a:p>
        </p:txBody>
      </p:sp>
    </p:spTree>
    <p:extLst>
      <p:ext uri="{BB962C8B-B14F-4D97-AF65-F5344CB8AC3E}">
        <p14:creationId xmlns:p14="http://schemas.microsoft.com/office/powerpoint/2010/main" val="1186783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b="5592"/>
          <a:stretch/>
        </p:blipFill>
        <p:spPr>
          <a:xfrm>
            <a:off x="1579417" y="0"/>
            <a:ext cx="8624451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2F737C9-E07A-9842-8238-CF763D7CFE1A}"/>
              </a:ext>
            </a:extLst>
          </p:cNvPr>
          <p:cNvSpPr/>
          <p:nvPr/>
        </p:nvSpPr>
        <p:spPr>
          <a:xfrm>
            <a:off x="269444" y="3906136"/>
            <a:ext cx="1173413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84 hamburguesas por segundo</a:t>
            </a:r>
          </a:p>
        </p:txBody>
      </p:sp>
    </p:spTree>
    <p:extLst>
      <p:ext uri="{BB962C8B-B14F-4D97-AF65-F5344CB8AC3E}">
        <p14:creationId xmlns:p14="http://schemas.microsoft.com/office/powerpoint/2010/main" val="1764144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EBEDE8-5AEF-412B-9348-4C6F5DFE5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FF42A0A-0987-4569-A464-232C9D84E7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C45E0C16-1E4B-45EE-B757-D612F8D2D174}"/>
              </a:ext>
            </a:extLst>
          </p:cNvPr>
          <p:cNvSpPr/>
          <p:nvPr/>
        </p:nvSpPr>
        <p:spPr>
          <a:xfrm>
            <a:off x="0" y="-7382"/>
            <a:ext cx="12192000" cy="6858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0E95F11-8DA5-4050-8F84-5829568E6A53}"/>
              </a:ext>
            </a:extLst>
          </p:cNvPr>
          <p:cNvSpPr txBox="1"/>
          <p:nvPr/>
        </p:nvSpPr>
        <p:spPr>
          <a:xfrm>
            <a:off x="120618" y="2954893"/>
            <a:ext cx="110761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4000" b="1" dirty="0">
                <a:solidFill>
                  <a:schemeClr val="bg1"/>
                </a:solidFill>
              </a:rPr>
              <a:t>UNIVERSALLY RESPECTED</a:t>
            </a:r>
            <a:endParaRPr lang="es-MX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5013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208B698663DD440B23ED94BEBFB0BA7" ma:contentTypeVersion="13" ma:contentTypeDescription="Crear nuevo documento." ma:contentTypeScope="" ma:versionID="83a497786915d46114364255cc5ed1b1">
  <xsd:schema xmlns:xsd="http://www.w3.org/2001/XMLSchema" xmlns:xs="http://www.w3.org/2001/XMLSchema" xmlns:p="http://schemas.microsoft.com/office/2006/metadata/properties" xmlns:ns3="44777745-0a8b-40d7-9556-7342bd1482c8" xmlns:ns4="485246ff-334a-417d-9509-7f6b474c060b" targetNamespace="http://schemas.microsoft.com/office/2006/metadata/properties" ma:root="true" ma:fieldsID="4f67a625ee35f6f93ee674e268d431a4" ns3:_="" ns4:_="">
    <xsd:import namespace="44777745-0a8b-40d7-9556-7342bd1482c8"/>
    <xsd:import namespace="485246ff-334a-417d-9509-7f6b474c060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777745-0a8b-40d7-9556-7342bd1482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5246ff-334a-417d-9509-7f6b474c060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A1C0388-6C33-4635-9EF4-3DCA1F80611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295273A-F202-41F4-9F11-99775B7013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4777745-0a8b-40d7-9556-7342bd1482c8"/>
    <ds:schemaRef ds:uri="485246ff-334a-417d-9509-7f6b474c06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7E57D1C-FF7C-4618-883C-39B486F1348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114</Words>
  <Application>Microsoft Office PowerPoint</Application>
  <PresentationFormat>Panorámica</PresentationFormat>
  <Paragraphs>32</Paragraphs>
  <Slides>43</Slides>
  <Notes>0</Notes>
  <HiddenSlides>0</HiddenSlides>
  <MMClips>4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43</vt:i4>
      </vt:variant>
    </vt:vector>
  </HeadingPairs>
  <TitlesOfParts>
    <vt:vector size="52" baseType="lpstr">
      <vt:lpstr>Arial</vt:lpstr>
      <vt:lpstr>Arial Black</vt:lpstr>
      <vt:lpstr>Calibri</vt:lpstr>
      <vt:lpstr>Calibri Light</vt:lpstr>
      <vt:lpstr>Century Gothic</vt:lpstr>
      <vt:lpstr>Gill Sans</vt:lpstr>
      <vt:lpstr>Tema de Office</vt:lpstr>
      <vt:lpstr>1_Tema de Office</vt:lpstr>
      <vt:lpstr>think-cell Slide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Desempeño de la acción en los últimos 5 años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HOW DO WE DO IT?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Michel Capuano Schimelmiltz</dc:creator>
  <cp:lastModifiedBy>Michel Capuano Schimelmiltz</cp:lastModifiedBy>
  <cp:revision>1</cp:revision>
  <dcterms:created xsi:type="dcterms:W3CDTF">2020-08-05T01:36:15Z</dcterms:created>
  <dcterms:modified xsi:type="dcterms:W3CDTF">2020-08-05T01:57:34Z</dcterms:modified>
</cp:coreProperties>
</file>